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7" r:id="rId2"/>
    <p:sldId id="329" r:id="rId3"/>
    <p:sldId id="389" r:id="rId4"/>
    <p:sldId id="283" r:id="rId5"/>
    <p:sldId id="382" r:id="rId6"/>
    <p:sldId id="341" r:id="rId7"/>
    <p:sldId id="354" r:id="rId8"/>
    <p:sldId id="384" r:id="rId9"/>
    <p:sldId id="383" r:id="rId10"/>
    <p:sldId id="385" r:id="rId11"/>
    <p:sldId id="386" r:id="rId12"/>
    <p:sldId id="387" r:id="rId13"/>
    <p:sldId id="388" r:id="rId14"/>
    <p:sldId id="390" r:id="rId15"/>
    <p:sldId id="391" r:id="rId16"/>
    <p:sldId id="392" r:id="rId17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rategic Plan" id="{ACC24B29-0CC7-491A-A98A-CF7CBDBE501E}">
          <p14:sldIdLst>
            <p14:sldId id="377"/>
            <p14:sldId id="329"/>
            <p14:sldId id="389"/>
            <p14:sldId id="283"/>
            <p14:sldId id="382"/>
            <p14:sldId id="341"/>
            <p14:sldId id="354"/>
            <p14:sldId id="384"/>
            <p14:sldId id="383"/>
            <p14:sldId id="385"/>
          </p14:sldIdLst>
        </p14:section>
        <p14:section name="End Fill" id="{7135DECE-9FF5-4D86-B72A-8233A2165B3A}">
          <p14:sldIdLst>
            <p14:sldId id="386"/>
            <p14:sldId id="387"/>
            <p14:sldId id="388"/>
            <p14:sldId id="390"/>
            <p14:sldId id="391"/>
            <p14:sldId id="3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6E6E6"/>
    <a:srgbClr val="DC5924"/>
    <a:srgbClr val="B7472A"/>
    <a:srgbClr val="000000"/>
    <a:srgbClr val="FFFFFF"/>
    <a:srgbClr val="75D1FF"/>
    <a:srgbClr val="11161C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4972" autoAdjust="0"/>
  </p:normalViewPr>
  <p:slideViewPr>
    <p:cSldViewPr snapToGrid="0">
      <p:cViewPr varScale="1">
        <p:scale>
          <a:sx n="70" d="100"/>
          <a:sy n="70" d="100"/>
        </p:scale>
        <p:origin x="936" y="240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25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24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3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17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8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12/1/2017 3:35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845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12/1/2017 3:35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7713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6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8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15556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500579" y="2580034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57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91555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7330533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330533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9176"/>
            <a:ext cx="13860379" cy="7342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5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63205" y="1586252"/>
            <a:ext cx="8804365" cy="1311128"/>
          </a:xfrm>
        </p:spPr>
        <p:txBody>
          <a:bodyPr/>
          <a:lstStyle/>
          <a:p>
            <a:r>
              <a:rPr lang="en-US" dirty="0" smtClean="0"/>
              <a:t>Strategic Plan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55315" y="2801282"/>
            <a:ext cx="9461500" cy="757130"/>
          </a:xfrm>
        </p:spPr>
        <p:txBody>
          <a:bodyPr/>
          <a:lstStyle/>
          <a:p>
            <a:r>
              <a:rPr lang="en-US" dirty="0" smtClean="0"/>
              <a:t>Albany County Campus</a:t>
            </a:r>
            <a:endParaRPr lang="en-US" dirty="0"/>
          </a:p>
        </p:txBody>
      </p:sp>
      <p:sp>
        <p:nvSpPr>
          <p:cNvPr id="19" name="Freeform: Shape 18"/>
          <p:cNvSpPr/>
          <p:nvPr/>
        </p:nvSpPr>
        <p:spPr>
          <a:xfrm>
            <a:off x="2027307" y="2689631"/>
            <a:ext cx="1438840" cy="836545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  <a:gd name="connsiteX0" fmla="*/ 251653 w 495717"/>
              <a:gd name="connsiteY0" fmla="*/ 8075 h 496203"/>
              <a:gd name="connsiteX1" fmla="*/ 495717 w 495717"/>
              <a:gd name="connsiteY1" fmla="*/ 252139 h 496203"/>
              <a:gd name="connsiteX2" fmla="*/ 251653 w 495717"/>
              <a:gd name="connsiteY2" fmla="*/ 496203 h 496203"/>
              <a:gd name="connsiteX3" fmla="*/ 7589 w 495717"/>
              <a:gd name="connsiteY3" fmla="*/ 252139 h 496203"/>
              <a:gd name="connsiteX4" fmla="*/ 78966 w 495717"/>
              <a:gd name="connsiteY4" fmla="*/ 76301 h 496203"/>
              <a:gd name="connsiteX5" fmla="*/ 251653 w 495717"/>
              <a:gd name="connsiteY5" fmla="*/ 8075 h 496203"/>
              <a:gd name="connsiteX0" fmla="*/ 244086 w 488150"/>
              <a:gd name="connsiteY0" fmla="*/ 8075 h 499948"/>
              <a:gd name="connsiteX1" fmla="*/ 488150 w 488150"/>
              <a:gd name="connsiteY1" fmla="*/ 252139 h 499948"/>
              <a:gd name="connsiteX2" fmla="*/ 244086 w 488150"/>
              <a:gd name="connsiteY2" fmla="*/ 496203 h 499948"/>
              <a:gd name="connsiteX3" fmla="*/ 77155 w 488150"/>
              <a:gd name="connsiteY3" fmla="*/ 389963 h 499948"/>
              <a:gd name="connsiteX4" fmla="*/ 22 w 488150"/>
              <a:gd name="connsiteY4" fmla="*/ 252139 h 499948"/>
              <a:gd name="connsiteX5" fmla="*/ 71399 w 488150"/>
              <a:gd name="connsiteY5" fmla="*/ 76301 h 499948"/>
              <a:gd name="connsiteX6" fmla="*/ 244086 w 488150"/>
              <a:gd name="connsiteY6" fmla="*/ 8075 h 499948"/>
              <a:gd name="connsiteX0" fmla="*/ 244086 w 494473"/>
              <a:gd name="connsiteY0" fmla="*/ 8075 h 496261"/>
              <a:gd name="connsiteX1" fmla="*/ 488150 w 494473"/>
              <a:gd name="connsiteY1" fmla="*/ 252139 h 496261"/>
              <a:gd name="connsiteX2" fmla="*/ 407563 w 494473"/>
              <a:gd name="connsiteY2" fmla="*/ 402611 h 496261"/>
              <a:gd name="connsiteX3" fmla="*/ 244086 w 494473"/>
              <a:gd name="connsiteY3" fmla="*/ 496203 h 496261"/>
              <a:gd name="connsiteX4" fmla="*/ 77155 w 494473"/>
              <a:gd name="connsiteY4" fmla="*/ 389963 h 496261"/>
              <a:gd name="connsiteX5" fmla="*/ 22 w 494473"/>
              <a:gd name="connsiteY5" fmla="*/ 252139 h 496261"/>
              <a:gd name="connsiteX6" fmla="*/ 71399 w 494473"/>
              <a:gd name="connsiteY6" fmla="*/ 76301 h 496261"/>
              <a:gd name="connsiteX7" fmla="*/ 244086 w 494473"/>
              <a:gd name="connsiteY7" fmla="*/ 8075 h 496261"/>
              <a:gd name="connsiteX0" fmla="*/ 244086 w 494473"/>
              <a:gd name="connsiteY0" fmla="*/ 8075 h 496261"/>
              <a:gd name="connsiteX1" fmla="*/ 397202 w 494473"/>
              <a:gd name="connsiteY1" fmla="*/ 66184 h 496261"/>
              <a:gd name="connsiteX2" fmla="*/ 488150 w 494473"/>
              <a:gd name="connsiteY2" fmla="*/ 252139 h 496261"/>
              <a:gd name="connsiteX3" fmla="*/ 407563 w 494473"/>
              <a:gd name="connsiteY3" fmla="*/ 402611 h 496261"/>
              <a:gd name="connsiteX4" fmla="*/ 244086 w 494473"/>
              <a:gd name="connsiteY4" fmla="*/ 496203 h 496261"/>
              <a:gd name="connsiteX5" fmla="*/ 77155 w 494473"/>
              <a:gd name="connsiteY5" fmla="*/ 389963 h 496261"/>
              <a:gd name="connsiteX6" fmla="*/ 22 w 494473"/>
              <a:gd name="connsiteY6" fmla="*/ 252139 h 496261"/>
              <a:gd name="connsiteX7" fmla="*/ 71399 w 494473"/>
              <a:gd name="connsiteY7" fmla="*/ 76301 h 496261"/>
              <a:gd name="connsiteX8" fmla="*/ 244086 w 494473"/>
              <a:gd name="connsiteY8" fmla="*/ 8075 h 496261"/>
              <a:gd name="connsiteX0" fmla="*/ 249705 w 500092"/>
              <a:gd name="connsiteY0" fmla="*/ 8075 h 509217"/>
              <a:gd name="connsiteX1" fmla="*/ 402821 w 500092"/>
              <a:gd name="connsiteY1" fmla="*/ 66184 h 509217"/>
              <a:gd name="connsiteX2" fmla="*/ 493769 w 500092"/>
              <a:gd name="connsiteY2" fmla="*/ 252139 h 509217"/>
              <a:gd name="connsiteX3" fmla="*/ 413182 w 500092"/>
              <a:gd name="connsiteY3" fmla="*/ 402611 h 509217"/>
              <a:gd name="connsiteX4" fmla="*/ 249705 w 500092"/>
              <a:gd name="connsiteY4" fmla="*/ 496203 h 509217"/>
              <a:gd name="connsiteX5" fmla="*/ 32119 w 500092"/>
              <a:gd name="connsiteY5" fmla="*/ 489879 h 509217"/>
              <a:gd name="connsiteX6" fmla="*/ 5641 w 500092"/>
              <a:gd name="connsiteY6" fmla="*/ 252139 h 509217"/>
              <a:gd name="connsiteX7" fmla="*/ 77018 w 500092"/>
              <a:gd name="connsiteY7" fmla="*/ 76301 h 509217"/>
              <a:gd name="connsiteX8" fmla="*/ 249705 w 500092"/>
              <a:gd name="connsiteY8" fmla="*/ 8075 h 509217"/>
              <a:gd name="connsiteX0" fmla="*/ 249705 w 502801"/>
              <a:gd name="connsiteY0" fmla="*/ 8075 h 509217"/>
              <a:gd name="connsiteX1" fmla="*/ 402821 w 502801"/>
              <a:gd name="connsiteY1" fmla="*/ 66184 h 509217"/>
              <a:gd name="connsiteX2" fmla="*/ 493769 w 502801"/>
              <a:gd name="connsiteY2" fmla="*/ 252139 h 509217"/>
              <a:gd name="connsiteX3" fmla="*/ 471895 w 502801"/>
              <a:gd name="connsiteY3" fmla="*/ 472173 h 509217"/>
              <a:gd name="connsiteX4" fmla="*/ 249705 w 502801"/>
              <a:gd name="connsiteY4" fmla="*/ 496203 h 509217"/>
              <a:gd name="connsiteX5" fmla="*/ 32119 w 502801"/>
              <a:gd name="connsiteY5" fmla="*/ 489879 h 509217"/>
              <a:gd name="connsiteX6" fmla="*/ 5641 w 502801"/>
              <a:gd name="connsiteY6" fmla="*/ 252139 h 509217"/>
              <a:gd name="connsiteX7" fmla="*/ 77018 w 502801"/>
              <a:gd name="connsiteY7" fmla="*/ 76301 h 509217"/>
              <a:gd name="connsiteX8" fmla="*/ 249705 w 502801"/>
              <a:gd name="connsiteY8" fmla="*/ 8075 h 509217"/>
              <a:gd name="connsiteX0" fmla="*/ 249705 w 498634"/>
              <a:gd name="connsiteY0" fmla="*/ 8291 h 509433"/>
              <a:gd name="connsiteX1" fmla="*/ 463837 w 498634"/>
              <a:gd name="connsiteY1" fmla="*/ 28457 h 509433"/>
              <a:gd name="connsiteX2" fmla="*/ 493769 w 498634"/>
              <a:gd name="connsiteY2" fmla="*/ 252355 h 509433"/>
              <a:gd name="connsiteX3" fmla="*/ 471895 w 498634"/>
              <a:gd name="connsiteY3" fmla="*/ 472389 h 509433"/>
              <a:gd name="connsiteX4" fmla="*/ 249705 w 498634"/>
              <a:gd name="connsiteY4" fmla="*/ 496419 h 509433"/>
              <a:gd name="connsiteX5" fmla="*/ 32119 w 498634"/>
              <a:gd name="connsiteY5" fmla="*/ 490095 h 509433"/>
              <a:gd name="connsiteX6" fmla="*/ 5641 w 498634"/>
              <a:gd name="connsiteY6" fmla="*/ 252355 h 509433"/>
              <a:gd name="connsiteX7" fmla="*/ 77018 w 498634"/>
              <a:gd name="connsiteY7" fmla="*/ 76517 h 509433"/>
              <a:gd name="connsiteX8" fmla="*/ 249705 w 498634"/>
              <a:gd name="connsiteY8" fmla="*/ 8291 h 509433"/>
              <a:gd name="connsiteX0" fmla="*/ 259753 w 508682"/>
              <a:gd name="connsiteY0" fmla="*/ 5648 h 506790"/>
              <a:gd name="connsiteX1" fmla="*/ 473885 w 508682"/>
              <a:gd name="connsiteY1" fmla="*/ 25814 h 506790"/>
              <a:gd name="connsiteX2" fmla="*/ 503817 w 508682"/>
              <a:gd name="connsiteY2" fmla="*/ 249712 h 506790"/>
              <a:gd name="connsiteX3" fmla="*/ 481943 w 508682"/>
              <a:gd name="connsiteY3" fmla="*/ 469746 h 506790"/>
              <a:gd name="connsiteX4" fmla="*/ 259753 w 508682"/>
              <a:gd name="connsiteY4" fmla="*/ 493776 h 506790"/>
              <a:gd name="connsiteX5" fmla="*/ 42167 w 508682"/>
              <a:gd name="connsiteY5" fmla="*/ 487452 h 506790"/>
              <a:gd name="connsiteX6" fmla="*/ 15689 w 508682"/>
              <a:gd name="connsiteY6" fmla="*/ 249712 h 506790"/>
              <a:gd name="connsiteX7" fmla="*/ 20294 w 508682"/>
              <a:gd name="connsiteY7" fmla="*/ 33402 h 506790"/>
              <a:gd name="connsiteX8" fmla="*/ 259753 w 508682"/>
              <a:gd name="connsiteY8" fmla="*/ 5648 h 506790"/>
              <a:gd name="connsiteX0" fmla="*/ 321942 w 570871"/>
              <a:gd name="connsiteY0" fmla="*/ 5648 h 549392"/>
              <a:gd name="connsiteX1" fmla="*/ 536074 w 570871"/>
              <a:gd name="connsiteY1" fmla="*/ 25814 h 549392"/>
              <a:gd name="connsiteX2" fmla="*/ 566006 w 570871"/>
              <a:gd name="connsiteY2" fmla="*/ 249712 h 549392"/>
              <a:gd name="connsiteX3" fmla="*/ 544132 w 570871"/>
              <a:gd name="connsiteY3" fmla="*/ 469746 h 549392"/>
              <a:gd name="connsiteX4" fmla="*/ 321942 w 570871"/>
              <a:gd name="connsiteY4" fmla="*/ 493776 h 549392"/>
              <a:gd name="connsiteX5" fmla="*/ 9940 w 570871"/>
              <a:gd name="connsiteY5" fmla="*/ 538605 h 549392"/>
              <a:gd name="connsiteX6" fmla="*/ 77878 w 570871"/>
              <a:gd name="connsiteY6" fmla="*/ 249712 h 549392"/>
              <a:gd name="connsiteX7" fmla="*/ 82483 w 570871"/>
              <a:gd name="connsiteY7" fmla="*/ 33402 h 549392"/>
              <a:gd name="connsiteX8" fmla="*/ 321942 w 570871"/>
              <a:gd name="connsiteY8" fmla="*/ 5648 h 549392"/>
              <a:gd name="connsiteX0" fmla="*/ 321942 w 570871"/>
              <a:gd name="connsiteY0" fmla="*/ 5648 h 574816"/>
              <a:gd name="connsiteX1" fmla="*/ 536074 w 570871"/>
              <a:gd name="connsiteY1" fmla="*/ 25814 h 574816"/>
              <a:gd name="connsiteX2" fmla="*/ 566006 w 570871"/>
              <a:gd name="connsiteY2" fmla="*/ 249712 h 574816"/>
              <a:gd name="connsiteX3" fmla="*/ 544132 w 570871"/>
              <a:gd name="connsiteY3" fmla="*/ 469746 h 574816"/>
              <a:gd name="connsiteX4" fmla="*/ 318062 w 570871"/>
              <a:gd name="connsiteY4" fmla="*/ 574768 h 574816"/>
              <a:gd name="connsiteX5" fmla="*/ 9940 w 570871"/>
              <a:gd name="connsiteY5" fmla="*/ 538605 h 574816"/>
              <a:gd name="connsiteX6" fmla="*/ 77878 w 570871"/>
              <a:gd name="connsiteY6" fmla="*/ 249712 h 574816"/>
              <a:gd name="connsiteX7" fmla="*/ 82483 w 570871"/>
              <a:gd name="connsiteY7" fmla="*/ 33402 h 574816"/>
              <a:gd name="connsiteX8" fmla="*/ 321942 w 570871"/>
              <a:gd name="connsiteY8" fmla="*/ 5648 h 574816"/>
              <a:gd name="connsiteX0" fmla="*/ 312002 w 560931"/>
              <a:gd name="connsiteY0" fmla="*/ 5648 h 574816"/>
              <a:gd name="connsiteX1" fmla="*/ 526134 w 560931"/>
              <a:gd name="connsiteY1" fmla="*/ 25814 h 574816"/>
              <a:gd name="connsiteX2" fmla="*/ 556066 w 560931"/>
              <a:gd name="connsiteY2" fmla="*/ 249712 h 574816"/>
              <a:gd name="connsiteX3" fmla="*/ 534192 w 560931"/>
              <a:gd name="connsiteY3" fmla="*/ 469746 h 574816"/>
              <a:gd name="connsiteX4" fmla="*/ 308122 w 560931"/>
              <a:gd name="connsiteY4" fmla="*/ 574768 h 574816"/>
              <a:gd name="connsiteX5" fmla="*/ 0 w 560931"/>
              <a:gd name="connsiteY5" fmla="*/ 538605 h 574816"/>
              <a:gd name="connsiteX6" fmla="*/ 67938 w 560931"/>
              <a:gd name="connsiteY6" fmla="*/ 249712 h 574816"/>
              <a:gd name="connsiteX7" fmla="*/ 72543 w 560931"/>
              <a:gd name="connsiteY7" fmla="*/ 33402 h 574816"/>
              <a:gd name="connsiteX8" fmla="*/ 312002 w 560931"/>
              <a:gd name="connsiteY8" fmla="*/ 5648 h 574816"/>
              <a:gd name="connsiteX0" fmla="*/ 312002 w 560931"/>
              <a:gd name="connsiteY0" fmla="*/ 5648 h 574816"/>
              <a:gd name="connsiteX1" fmla="*/ 526134 w 560931"/>
              <a:gd name="connsiteY1" fmla="*/ 25814 h 574816"/>
              <a:gd name="connsiteX2" fmla="*/ 556066 w 560931"/>
              <a:gd name="connsiteY2" fmla="*/ 249712 h 574816"/>
              <a:gd name="connsiteX3" fmla="*/ 534192 w 560931"/>
              <a:gd name="connsiteY3" fmla="*/ 469746 h 574816"/>
              <a:gd name="connsiteX4" fmla="*/ 308122 w 560931"/>
              <a:gd name="connsiteY4" fmla="*/ 574768 h 574816"/>
              <a:gd name="connsiteX5" fmla="*/ 0 w 560931"/>
              <a:gd name="connsiteY5" fmla="*/ 538605 h 574816"/>
              <a:gd name="connsiteX6" fmla="*/ 67938 w 560931"/>
              <a:gd name="connsiteY6" fmla="*/ 249712 h 574816"/>
              <a:gd name="connsiteX7" fmla="*/ 72543 w 560931"/>
              <a:gd name="connsiteY7" fmla="*/ 33402 h 574816"/>
              <a:gd name="connsiteX8" fmla="*/ 312002 w 560931"/>
              <a:gd name="connsiteY8" fmla="*/ 5648 h 574816"/>
              <a:gd name="connsiteX0" fmla="*/ 312002 w 560931"/>
              <a:gd name="connsiteY0" fmla="*/ 5648 h 540763"/>
              <a:gd name="connsiteX1" fmla="*/ 526134 w 560931"/>
              <a:gd name="connsiteY1" fmla="*/ 25814 h 540763"/>
              <a:gd name="connsiteX2" fmla="*/ 556066 w 560931"/>
              <a:gd name="connsiteY2" fmla="*/ 249712 h 540763"/>
              <a:gd name="connsiteX3" fmla="*/ 534192 w 560931"/>
              <a:gd name="connsiteY3" fmla="*/ 469746 h 540763"/>
              <a:gd name="connsiteX4" fmla="*/ 309415 w 560931"/>
              <a:gd name="connsiteY4" fmla="*/ 540666 h 540763"/>
              <a:gd name="connsiteX5" fmla="*/ 0 w 560931"/>
              <a:gd name="connsiteY5" fmla="*/ 538605 h 540763"/>
              <a:gd name="connsiteX6" fmla="*/ 67938 w 560931"/>
              <a:gd name="connsiteY6" fmla="*/ 249712 h 540763"/>
              <a:gd name="connsiteX7" fmla="*/ 72543 w 560931"/>
              <a:gd name="connsiteY7" fmla="*/ 33402 h 540763"/>
              <a:gd name="connsiteX8" fmla="*/ 312002 w 560931"/>
              <a:gd name="connsiteY8" fmla="*/ 5648 h 540763"/>
              <a:gd name="connsiteX0" fmla="*/ 312903 w 561832"/>
              <a:gd name="connsiteY0" fmla="*/ 5648 h 540763"/>
              <a:gd name="connsiteX1" fmla="*/ 527035 w 561832"/>
              <a:gd name="connsiteY1" fmla="*/ 25814 h 540763"/>
              <a:gd name="connsiteX2" fmla="*/ 556967 w 561832"/>
              <a:gd name="connsiteY2" fmla="*/ 249712 h 540763"/>
              <a:gd name="connsiteX3" fmla="*/ 535093 w 561832"/>
              <a:gd name="connsiteY3" fmla="*/ 469746 h 540763"/>
              <a:gd name="connsiteX4" fmla="*/ 310316 w 561832"/>
              <a:gd name="connsiteY4" fmla="*/ 540666 h 540763"/>
              <a:gd name="connsiteX5" fmla="*/ 901 w 561832"/>
              <a:gd name="connsiteY5" fmla="*/ 538605 h 540763"/>
              <a:gd name="connsiteX6" fmla="*/ 6757 w 561832"/>
              <a:gd name="connsiteY6" fmla="*/ 252554 h 540763"/>
              <a:gd name="connsiteX7" fmla="*/ 73444 w 561832"/>
              <a:gd name="connsiteY7" fmla="*/ 33402 h 540763"/>
              <a:gd name="connsiteX8" fmla="*/ 312903 w 561832"/>
              <a:gd name="connsiteY8" fmla="*/ 5648 h 540763"/>
              <a:gd name="connsiteX0" fmla="*/ 312002 w 560931"/>
              <a:gd name="connsiteY0" fmla="*/ 5648 h 540763"/>
              <a:gd name="connsiteX1" fmla="*/ 526134 w 560931"/>
              <a:gd name="connsiteY1" fmla="*/ 25814 h 540763"/>
              <a:gd name="connsiteX2" fmla="*/ 556066 w 560931"/>
              <a:gd name="connsiteY2" fmla="*/ 249712 h 540763"/>
              <a:gd name="connsiteX3" fmla="*/ 534192 w 560931"/>
              <a:gd name="connsiteY3" fmla="*/ 469746 h 540763"/>
              <a:gd name="connsiteX4" fmla="*/ 309415 w 560931"/>
              <a:gd name="connsiteY4" fmla="*/ 540666 h 540763"/>
              <a:gd name="connsiteX5" fmla="*/ 0 w 560931"/>
              <a:gd name="connsiteY5" fmla="*/ 538605 h 540763"/>
              <a:gd name="connsiteX6" fmla="*/ 5856 w 560931"/>
              <a:gd name="connsiteY6" fmla="*/ 252554 h 540763"/>
              <a:gd name="connsiteX7" fmla="*/ 72543 w 560931"/>
              <a:gd name="connsiteY7" fmla="*/ 33402 h 540763"/>
              <a:gd name="connsiteX8" fmla="*/ 312002 w 560931"/>
              <a:gd name="connsiteY8" fmla="*/ 5648 h 540763"/>
              <a:gd name="connsiteX0" fmla="*/ 312840 w 561769"/>
              <a:gd name="connsiteY0" fmla="*/ 5648 h 540763"/>
              <a:gd name="connsiteX1" fmla="*/ 526972 w 561769"/>
              <a:gd name="connsiteY1" fmla="*/ 25814 h 540763"/>
              <a:gd name="connsiteX2" fmla="*/ 556904 w 561769"/>
              <a:gd name="connsiteY2" fmla="*/ 249712 h 540763"/>
              <a:gd name="connsiteX3" fmla="*/ 535030 w 561769"/>
              <a:gd name="connsiteY3" fmla="*/ 469746 h 540763"/>
              <a:gd name="connsiteX4" fmla="*/ 310253 w 561769"/>
              <a:gd name="connsiteY4" fmla="*/ 540666 h 540763"/>
              <a:gd name="connsiteX5" fmla="*/ 838 w 561769"/>
              <a:gd name="connsiteY5" fmla="*/ 538605 h 540763"/>
              <a:gd name="connsiteX6" fmla="*/ 227 w 561769"/>
              <a:gd name="connsiteY6" fmla="*/ 249712 h 540763"/>
              <a:gd name="connsiteX7" fmla="*/ 73381 w 561769"/>
              <a:gd name="connsiteY7" fmla="*/ 33402 h 540763"/>
              <a:gd name="connsiteX8" fmla="*/ 312840 w 561769"/>
              <a:gd name="connsiteY8" fmla="*/ 5648 h 540763"/>
              <a:gd name="connsiteX0" fmla="*/ 312707 w 561636"/>
              <a:gd name="connsiteY0" fmla="*/ 5648 h 540763"/>
              <a:gd name="connsiteX1" fmla="*/ 526839 w 561636"/>
              <a:gd name="connsiteY1" fmla="*/ 25814 h 540763"/>
              <a:gd name="connsiteX2" fmla="*/ 556771 w 561636"/>
              <a:gd name="connsiteY2" fmla="*/ 249712 h 540763"/>
              <a:gd name="connsiteX3" fmla="*/ 534897 w 561636"/>
              <a:gd name="connsiteY3" fmla="*/ 469746 h 540763"/>
              <a:gd name="connsiteX4" fmla="*/ 310120 w 561636"/>
              <a:gd name="connsiteY4" fmla="*/ 540666 h 540763"/>
              <a:gd name="connsiteX5" fmla="*/ 705 w 561636"/>
              <a:gd name="connsiteY5" fmla="*/ 538605 h 540763"/>
              <a:gd name="connsiteX6" fmla="*/ 94 w 561636"/>
              <a:gd name="connsiteY6" fmla="*/ 249712 h 540763"/>
              <a:gd name="connsiteX7" fmla="*/ 73248 w 561636"/>
              <a:gd name="connsiteY7" fmla="*/ 33402 h 540763"/>
              <a:gd name="connsiteX8" fmla="*/ 312707 w 561636"/>
              <a:gd name="connsiteY8" fmla="*/ 5648 h 540763"/>
              <a:gd name="connsiteX0" fmla="*/ 327197 w 576126"/>
              <a:gd name="connsiteY0" fmla="*/ 5707 h 540822"/>
              <a:gd name="connsiteX1" fmla="*/ 541329 w 576126"/>
              <a:gd name="connsiteY1" fmla="*/ 25873 h 540822"/>
              <a:gd name="connsiteX2" fmla="*/ 571261 w 576126"/>
              <a:gd name="connsiteY2" fmla="*/ 249771 h 540822"/>
              <a:gd name="connsiteX3" fmla="*/ 549387 w 576126"/>
              <a:gd name="connsiteY3" fmla="*/ 469805 h 540822"/>
              <a:gd name="connsiteX4" fmla="*/ 324610 w 576126"/>
              <a:gd name="connsiteY4" fmla="*/ 540725 h 540822"/>
              <a:gd name="connsiteX5" fmla="*/ 15195 w 576126"/>
              <a:gd name="connsiteY5" fmla="*/ 538664 h 540822"/>
              <a:gd name="connsiteX6" fmla="*/ 14584 w 576126"/>
              <a:gd name="connsiteY6" fmla="*/ 249771 h 540822"/>
              <a:gd name="connsiteX7" fmla="*/ 19189 w 576126"/>
              <a:gd name="connsiteY7" fmla="*/ 24936 h 540822"/>
              <a:gd name="connsiteX8" fmla="*/ 327197 w 576126"/>
              <a:gd name="connsiteY8" fmla="*/ 5707 h 540822"/>
              <a:gd name="connsiteX0" fmla="*/ 312704 w 561633"/>
              <a:gd name="connsiteY0" fmla="*/ 5707 h 540822"/>
              <a:gd name="connsiteX1" fmla="*/ 526836 w 561633"/>
              <a:gd name="connsiteY1" fmla="*/ 25873 h 540822"/>
              <a:gd name="connsiteX2" fmla="*/ 556768 w 561633"/>
              <a:gd name="connsiteY2" fmla="*/ 249771 h 540822"/>
              <a:gd name="connsiteX3" fmla="*/ 534894 w 561633"/>
              <a:gd name="connsiteY3" fmla="*/ 469805 h 540822"/>
              <a:gd name="connsiteX4" fmla="*/ 310117 w 561633"/>
              <a:gd name="connsiteY4" fmla="*/ 540725 h 540822"/>
              <a:gd name="connsiteX5" fmla="*/ 702 w 561633"/>
              <a:gd name="connsiteY5" fmla="*/ 538664 h 540822"/>
              <a:gd name="connsiteX6" fmla="*/ 91 w 561633"/>
              <a:gd name="connsiteY6" fmla="*/ 249771 h 540822"/>
              <a:gd name="connsiteX7" fmla="*/ 4696 w 561633"/>
              <a:gd name="connsiteY7" fmla="*/ 24936 h 540822"/>
              <a:gd name="connsiteX8" fmla="*/ 312704 w 561633"/>
              <a:gd name="connsiteY8" fmla="*/ 5707 h 540822"/>
              <a:gd name="connsiteX0" fmla="*/ 312704 w 561633"/>
              <a:gd name="connsiteY0" fmla="*/ 5113 h 540228"/>
              <a:gd name="connsiteX1" fmla="*/ 526836 w 561633"/>
              <a:gd name="connsiteY1" fmla="*/ 25279 h 540228"/>
              <a:gd name="connsiteX2" fmla="*/ 556768 w 561633"/>
              <a:gd name="connsiteY2" fmla="*/ 249177 h 540228"/>
              <a:gd name="connsiteX3" fmla="*/ 534894 w 561633"/>
              <a:gd name="connsiteY3" fmla="*/ 469211 h 540228"/>
              <a:gd name="connsiteX4" fmla="*/ 310117 w 561633"/>
              <a:gd name="connsiteY4" fmla="*/ 540131 h 540228"/>
              <a:gd name="connsiteX5" fmla="*/ 702 w 561633"/>
              <a:gd name="connsiteY5" fmla="*/ 538070 h 540228"/>
              <a:gd name="connsiteX6" fmla="*/ 91 w 561633"/>
              <a:gd name="connsiteY6" fmla="*/ 249177 h 540228"/>
              <a:gd name="connsiteX7" fmla="*/ 4696 w 561633"/>
              <a:gd name="connsiteY7" fmla="*/ 24342 h 540228"/>
              <a:gd name="connsiteX8" fmla="*/ 312704 w 561633"/>
              <a:gd name="connsiteY8" fmla="*/ 5113 h 540228"/>
              <a:gd name="connsiteX0" fmla="*/ 315768 w 564697"/>
              <a:gd name="connsiteY0" fmla="*/ 5113 h 540228"/>
              <a:gd name="connsiteX1" fmla="*/ 529900 w 564697"/>
              <a:gd name="connsiteY1" fmla="*/ 25279 h 540228"/>
              <a:gd name="connsiteX2" fmla="*/ 559832 w 564697"/>
              <a:gd name="connsiteY2" fmla="*/ 249177 h 540228"/>
              <a:gd name="connsiteX3" fmla="*/ 537958 w 564697"/>
              <a:gd name="connsiteY3" fmla="*/ 469211 h 540228"/>
              <a:gd name="connsiteX4" fmla="*/ 313181 w 564697"/>
              <a:gd name="connsiteY4" fmla="*/ 540131 h 540228"/>
              <a:gd name="connsiteX5" fmla="*/ 3766 w 564697"/>
              <a:gd name="connsiteY5" fmla="*/ 538070 h 540228"/>
              <a:gd name="connsiteX6" fmla="*/ 3155 w 564697"/>
              <a:gd name="connsiteY6" fmla="*/ 249177 h 540228"/>
              <a:gd name="connsiteX7" fmla="*/ 0 w 564697"/>
              <a:gd name="connsiteY7" fmla="*/ 24342 h 540228"/>
              <a:gd name="connsiteX8" fmla="*/ 315768 w 564697"/>
              <a:gd name="connsiteY8" fmla="*/ 5113 h 540228"/>
              <a:gd name="connsiteX0" fmla="*/ 315768 w 561189"/>
              <a:gd name="connsiteY0" fmla="*/ 5113 h 553805"/>
              <a:gd name="connsiteX1" fmla="*/ 529900 w 561189"/>
              <a:gd name="connsiteY1" fmla="*/ 25279 h 553805"/>
              <a:gd name="connsiteX2" fmla="*/ 559832 w 561189"/>
              <a:gd name="connsiteY2" fmla="*/ 249177 h 553805"/>
              <a:gd name="connsiteX3" fmla="*/ 528904 w 561189"/>
              <a:gd name="connsiteY3" fmla="*/ 533152 h 553805"/>
              <a:gd name="connsiteX4" fmla="*/ 313181 w 561189"/>
              <a:gd name="connsiteY4" fmla="*/ 540131 h 553805"/>
              <a:gd name="connsiteX5" fmla="*/ 3766 w 561189"/>
              <a:gd name="connsiteY5" fmla="*/ 538070 h 553805"/>
              <a:gd name="connsiteX6" fmla="*/ 3155 w 561189"/>
              <a:gd name="connsiteY6" fmla="*/ 249177 h 553805"/>
              <a:gd name="connsiteX7" fmla="*/ 0 w 561189"/>
              <a:gd name="connsiteY7" fmla="*/ 24342 h 553805"/>
              <a:gd name="connsiteX8" fmla="*/ 315768 w 561189"/>
              <a:gd name="connsiteY8" fmla="*/ 5113 h 553805"/>
              <a:gd name="connsiteX0" fmla="*/ 315768 w 561189"/>
              <a:gd name="connsiteY0" fmla="*/ 5113 h 540476"/>
              <a:gd name="connsiteX1" fmla="*/ 529900 w 561189"/>
              <a:gd name="connsiteY1" fmla="*/ 25279 h 540476"/>
              <a:gd name="connsiteX2" fmla="*/ 559832 w 561189"/>
              <a:gd name="connsiteY2" fmla="*/ 249177 h 540476"/>
              <a:gd name="connsiteX3" fmla="*/ 528904 w 561189"/>
              <a:gd name="connsiteY3" fmla="*/ 533152 h 540476"/>
              <a:gd name="connsiteX4" fmla="*/ 313181 w 561189"/>
              <a:gd name="connsiteY4" fmla="*/ 540131 h 540476"/>
              <a:gd name="connsiteX5" fmla="*/ 3766 w 561189"/>
              <a:gd name="connsiteY5" fmla="*/ 538070 h 540476"/>
              <a:gd name="connsiteX6" fmla="*/ 3155 w 561189"/>
              <a:gd name="connsiteY6" fmla="*/ 249177 h 540476"/>
              <a:gd name="connsiteX7" fmla="*/ 0 w 561189"/>
              <a:gd name="connsiteY7" fmla="*/ 24342 h 540476"/>
              <a:gd name="connsiteX8" fmla="*/ 315768 w 561189"/>
              <a:gd name="connsiteY8" fmla="*/ 5113 h 540476"/>
              <a:gd name="connsiteX0" fmla="*/ 315768 w 561189"/>
              <a:gd name="connsiteY0" fmla="*/ 5113 h 540476"/>
              <a:gd name="connsiteX1" fmla="*/ 529900 w 561189"/>
              <a:gd name="connsiteY1" fmla="*/ 25279 h 540476"/>
              <a:gd name="connsiteX2" fmla="*/ 559832 w 561189"/>
              <a:gd name="connsiteY2" fmla="*/ 249177 h 540476"/>
              <a:gd name="connsiteX3" fmla="*/ 528904 w 561189"/>
              <a:gd name="connsiteY3" fmla="*/ 533152 h 540476"/>
              <a:gd name="connsiteX4" fmla="*/ 313181 w 561189"/>
              <a:gd name="connsiteY4" fmla="*/ 540131 h 540476"/>
              <a:gd name="connsiteX5" fmla="*/ 3766 w 561189"/>
              <a:gd name="connsiteY5" fmla="*/ 538070 h 540476"/>
              <a:gd name="connsiteX6" fmla="*/ 3155 w 561189"/>
              <a:gd name="connsiteY6" fmla="*/ 249177 h 540476"/>
              <a:gd name="connsiteX7" fmla="*/ 0 w 561189"/>
              <a:gd name="connsiteY7" fmla="*/ 24342 h 540476"/>
              <a:gd name="connsiteX8" fmla="*/ 315768 w 561189"/>
              <a:gd name="connsiteY8" fmla="*/ 5113 h 540476"/>
              <a:gd name="connsiteX0" fmla="*/ 315768 w 546802"/>
              <a:gd name="connsiteY0" fmla="*/ 5113 h 540476"/>
              <a:gd name="connsiteX1" fmla="*/ 529900 w 546802"/>
              <a:gd name="connsiteY1" fmla="*/ 25279 h 540476"/>
              <a:gd name="connsiteX2" fmla="*/ 524911 w 546802"/>
              <a:gd name="connsiteY2" fmla="*/ 247756 h 540476"/>
              <a:gd name="connsiteX3" fmla="*/ 528904 w 546802"/>
              <a:gd name="connsiteY3" fmla="*/ 533152 h 540476"/>
              <a:gd name="connsiteX4" fmla="*/ 313181 w 546802"/>
              <a:gd name="connsiteY4" fmla="*/ 540131 h 540476"/>
              <a:gd name="connsiteX5" fmla="*/ 3766 w 546802"/>
              <a:gd name="connsiteY5" fmla="*/ 538070 h 540476"/>
              <a:gd name="connsiteX6" fmla="*/ 3155 w 546802"/>
              <a:gd name="connsiteY6" fmla="*/ 249177 h 540476"/>
              <a:gd name="connsiteX7" fmla="*/ 0 w 546802"/>
              <a:gd name="connsiteY7" fmla="*/ 24342 h 540476"/>
              <a:gd name="connsiteX8" fmla="*/ 315768 w 546802"/>
              <a:gd name="connsiteY8" fmla="*/ 5113 h 540476"/>
              <a:gd name="connsiteX0" fmla="*/ 315768 w 541694"/>
              <a:gd name="connsiteY0" fmla="*/ 8557 h 543920"/>
              <a:gd name="connsiteX1" fmla="*/ 523433 w 541694"/>
              <a:gd name="connsiteY1" fmla="*/ 23039 h 543920"/>
              <a:gd name="connsiteX2" fmla="*/ 524911 w 541694"/>
              <a:gd name="connsiteY2" fmla="*/ 251200 h 543920"/>
              <a:gd name="connsiteX3" fmla="*/ 528904 w 541694"/>
              <a:gd name="connsiteY3" fmla="*/ 536596 h 543920"/>
              <a:gd name="connsiteX4" fmla="*/ 313181 w 541694"/>
              <a:gd name="connsiteY4" fmla="*/ 543575 h 543920"/>
              <a:gd name="connsiteX5" fmla="*/ 3766 w 541694"/>
              <a:gd name="connsiteY5" fmla="*/ 541514 h 543920"/>
              <a:gd name="connsiteX6" fmla="*/ 3155 w 541694"/>
              <a:gd name="connsiteY6" fmla="*/ 252621 h 543920"/>
              <a:gd name="connsiteX7" fmla="*/ 0 w 541694"/>
              <a:gd name="connsiteY7" fmla="*/ 27786 h 543920"/>
              <a:gd name="connsiteX8" fmla="*/ 315768 w 541694"/>
              <a:gd name="connsiteY8" fmla="*/ 8557 h 543920"/>
              <a:gd name="connsiteX0" fmla="*/ 315768 w 541694"/>
              <a:gd name="connsiteY0" fmla="*/ 27 h 535390"/>
              <a:gd name="connsiteX1" fmla="*/ 523433 w 541694"/>
              <a:gd name="connsiteY1" fmla="*/ 14509 h 535390"/>
              <a:gd name="connsiteX2" fmla="*/ 524911 w 541694"/>
              <a:gd name="connsiteY2" fmla="*/ 242670 h 535390"/>
              <a:gd name="connsiteX3" fmla="*/ 528904 w 541694"/>
              <a:gd name="connsiteY3" fmla="*/ 528066 h 535390"/>
              <a:gd name="connsiteX4" fmla="*/ 313181 w 541694"/>
              <a:gd name="connsiteY4" fmla="*/ 535045 h 535390"/>
              <a:gd name="connsiteX5" fmla="*/ 3766 w 541694"/>
              <a:gd name="connsiteY5" fmla="*/ 532984 h 535390"/>
              <a:gd name="connsiteX6" fmla="*/ 3155 w 541694"/>
              <a:gd name="connsiteY6" fmla="*/ 244091 h 535390"/>
              <a:gd name="connsiteX7" fmla="*/ 0 w 541694"/>
              <a:gd name="connsiteY7" fmla="*/ 19256 h 535390"/>
              <a:gd name="connsiteX8" fmla="*/ 315768 w 541694"/>
              <a:gd name="connsiteY8" fmla="*/ 27 h 535390"/>
              <a:gd name="connsiteX0" fmla="*/ 315768 w 528904"/>
              <a:gd name="connsiteY0" fmla="*/ 27 h 535390"/>
              <a:gd name="connsiteX1" fmla="*/ 523433 w 528904"/>
              <a:gd name="connsiteY1" fmla="*/ 14509 h 535390"/>
              <a:gd name="connsiteX2" fmla="*/ 524911 w 528904"/>
              <a:gd name="connsiteY2" fmla="*/ 242670 h 535390"/>
              <a:gd name="connsiteX3" fmla="*/ 528904 w 528904"/>
              <a:gd name="connsiteY3" fmla="*/ 528066 h 535390"/>
              <a:gd name="connsiteX4" fmla="*/ 313181 w 528904"/>
              <a:gd name="connsiteY4" fmla="*/ 535045 h 535390"/>
              <a:gd name="connsiteX5" fmla="*/ 3766 w 528904"/>
              <a:gd name="connsiteY5" fmla="*/ 532984 h 535390"/>
              <a:gd name="connsiteX6" fmla="*/ 3155 w 528904"/>
              <a:gd name="connsiteY6" fmla="*/ 244091 h 535390"/>
              <a:gd name="connsiteX7" fmla="*/ 0 w 528904"/>
              <a:gd name="connsiteY7" fmla="*/ 19256 h 535390"/>
              <a:gd name="connsiteX8" fmla="*/ 315768 w 528904"/>
              <a:gd name="connsiteY8" fmla="*/ 27 h 535390"/>
              <a:gd name="connsiteX0" fmla="*/ 314475 w 528904"/>
              <a:gd name="connsiteY0" fmla="*/ 136 h 521290"/>
              <a:gd name="connsiteX1" fmla="*/ 523433 w 528904"/>
              <a:gd name="connsiteY1" fmla="*/ 409 h 521290"/>
              <a:gd name="connsiteX2" fmla="*/ 524911 w 528904"/>
              <a:gd name="connsiteY2" fmla="*/ 228570 h 521290"/>
              <a:gd name="connsiteX3" fmla="*/ 528904 w 528904"/>
              <a:gd name="connsiteY3" fmla="*/ 513966 h 521290"/>
              <a:gd name="connsiteX4" fmla="*/ 313181 w 528904"/>
              <a:gd name="connsiteY4" fmla="*/ 520945 h 521290"/>
              <a:gd name="connsiteX5" fmla="*/ 3766 w 528904"/>
              <a:gd name="connsiteY5" fmla="*/ 518884 h 521290"/>
              <a:gd name="connsiteX6" fmla="*/ 3155 w 528904"/>
              <a:gd name="connsiteY6" fmla="*/ 229991 h 521290"/>
              <a:gd name="connsiteX7" fmla="*/ 0 w 528904"/>
              <a:gd name="connsiteY7" fmla="*/ 5156 h 521290"/>
              <a:gd name="connsiteX8" fmla="*/ 314475 w 528904"/>
              <a:gd name="connsiteY8" fmla="*/ 136 h 521290"/>
              <a:gd name="connsiteX0" fmla="*/ 313182 w 528904"/>
              <a:gd name="connsiteY0" fmla="*/ 2569 h 520881"/>
              <a:gd name="connsiteX1" fmla="*/ 523433 w 528904"/>
              <a:gd name="connsiteY1" fmla="*/ 0 h 520881"/>
              <a:gd name="connsiteX2" fmla="*/ 524911 w 528904"/>
              <a:gd name="connsiteY2" fmla="*/ 228161 h 520881"/>
              <a:gd name="connsiteX3" fmla="*/ 528904 w 528904"/>
              <a:gd name="connsiteY3" fmla="*/ 513557 h 520881"/>
              <a:gd name="connsiteX4" fmla="*/ 313181 w 528904"/>
              <a:gd name="connsiteY4" fmla="*/ 520536 h 520881"/>
              <a:gd name="connsiteX5" fmla="*/ 3766 w 528904"/>
              <a:gd name="connsiteY5" fmla="*/ 518475 h 520881"/>
              <a:gd name="connsiteX6" fmla="*/ 3155 w 528904"/>
              <a:gd name="connsiteY6" fmla="*/ 229582 h 520881"/>
              <a:gd name="connsiteX7" fmla="*/ 0 w 528904"/>
              <a:gd name="connsiteY7" fmla="*/ 4747 h 520881"/>
              <a:gd name="connsiteX8" fmla="*/ 313182 w 528904"/>
              <a:gd name="connsiteY8" fmla="*/ 2569 h 52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904" h="520881">
                <a:moveTo>
                  <a:pt x="313182" y="2569"/>
                </a:moveTo>
                <a:cubicBezTo>
                  <a:pt x="400421" y="1778"/>
                  <a:pt x="337898" y="1950"/>
                  <a:pt x="523433" y="0"/>
                </a:cubicBezTo>
                <a:cubicBezTo>
                  <a:pt x="524015" y="154350"/>
                  <a:pt x="523999" y="142568"/>
                  <a:pt x="524911" y="228161"/>
                </a:cubicBezTo>
                <a:cubicBezTo>
                  <a:pt x="525823" y="313754"/>
                  <a:pt x="526900" y="278216"/>
                  <a:pt x="528904" y="513557"/>
                </a:cubicBezTo>
                <a:cubicBezTo>
                  <a:pt x="327849" y="514449"/>
                  <a:pt x="368249" y="522644"/>
                  <a:pt x="313181" y="520536"/>
                </a:cubicBezTo>
                <a:cubicBezTo>
                  <a:pt x="258113" y="518428"/>
                  <a:pt x="270784" y="519367"/>
                  <a:pt x="3766" y="518475"/>
                </a:cubicBezTo>
                <a:cubicBezTo>
                  <a:pt x="5770" y="170882"/>
                  <a:pt x="3783" y="315203"/>
                  <a:pt x="3155" y="229582"/>
                </a:cubicBezTo>
                <a:cubicBezTo>
                  <a:pt x="2527" y="143961"/>
                  <a:pt x="711" y="171885"/>
                  <a:pt x="0" y="4747"/>
                </a:cubicBezTo>
                <a:lnTo>
                  <a:pt x="313182" y="2569"/>
                </a:lnTo>
                <a:close/>
              </a:path>
            </a:pathLst>
          </a:custGeom>
          <a:blipFill>
            <a:blip r:embed="rId4"/>
            <a:srcRect/>
            <a:stretch>
              <a:fillRect t="-4" b="-390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Placeholder 17"/>
          <p:cNvSpPr txBox="1">
            <a:spLocks/>
          </p:cNvSpPr>
          <p:nvPr/>
        </p:nvSpPr>
        <p:spPr>
          <a:xfrm>
            <a:off x="1045023" y="5563585"/>
            <a:ext cx="7506120" cy="11069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Brady Hammond</a:t>
            </a:r>
            <a:br>
              <a:rPr lang="en-US" sz="1800" dirty="0" smtClean="0"/>
            </a:br>
            <a:r>
              <a:rPr lang="en-US" sz="1400" dirty="0" smtClean="0"/>
              <a:t>Associate Vice President of ACC</a:t>
            </a:r>
          </a:p>
          <a:p>
            <a:r>
              <a:rPr lang="en-US" sz="1800" dirty="0" smtClean="0"/>
              <a:t>Talisha Mottinger </a:t>
            </a:r>
            <a:br>
              <a:rPr lang="en-US" sz="1800" dirty="0" smtClean="0"/>
            </a:br>
            <a:r>
              <a:rPr lang="en-US" sz="1400" dirty="0" smtClean="0"/>
              <a:t>Director of Campus Operations of ACC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3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38" y="-1070067"/>
            <a:ext cx="12292837" cy="8195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51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1548" y="5470961"/>
            <a:ext cx="9461500" cy="75713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38" y="-1070067"/>
            <a:ext cx="12292837" cy="8195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51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5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38" y="-1070067"/>
            <a:ext cx="12292837" cy="8195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51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0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38" y="-1070067"/>
            <a:ext cx="12292837" cy="8195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51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0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38" y="-1070067"/>
            <a:ext cx="12292837" cy="8195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51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4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38" y="-1070067"/>
            <a:ext cx="12292837" cy="8195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51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8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38" y="-1070067"/>
            <a:ext cx="12292837" cy="8195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51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6543015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905418" y="2662267"/>
            <a:ext cx="4332514" cy="1255728"/>
          </a:xfrm>
        </p:spPr>
        <p:txBody>
          <a:bodyPr/>
          <a:lstStyle/>
          <a:p>
            <a:r>
              <a:rPr lang="en-US" dirty="0" smtClean="0"/>
              <a:t>The Strategic Plan was the product of a rigorous development cycle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61240" y="419100"/>
            <a:ext cx="5671764" cy="1015150"/>
          </a:xfrm>
        </p:spPr>
        <p:txBody>
          <a:bodyPr/>
          <a:lstStyle/>
          <a:p>
            <a:r>
              <a:rPr lang="en-US" dirty="0" smtClean="0"/>
              <a:t>Develop a Suitable Timeline</a:t>
            </a:r>
            <a:endParaRPr lang="en-US" dirty="0"/>
          </a:p>
          <a:p>
            <a:pPr lvl="1"/>
            <a:r>
              <a:rPr lang="en-US" dirty="0" smtClean="0"/>
              <a:t>The process began with the structuring of a timeline to completion</a:t>
            </a:r>
            <a:endParaRPr lang="en-US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6865740" y="0"/>
            <a:ext cx="4083304" cy="914096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OUR </a:t>
            </a:r>
            <a:r>
              <a:rPr lang="en-US" b="1" dirty="0" smtClean="0">
                <a:solidFill>
                  <a:schemeClr val="tx1"/>
                </a:solidFill>
              </a:rPr>
              <a:t>PROCESS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61240" y="2599498"/>
            <a:ext cx="5671764" cy="1356269"/>
          </a:xfrm>
        </p:spPr>
        <p:txBody>
          <a:bodyPr/>
          <a:lstStyle/>
          <a:p>
            <a:r>
              <a:rPr lang="en-US" dirty="0"/>
              <a:t>Involve Key Stakeholders</a:t>
            </a:r>
          </a:p>
          <a:p>
            <a:r>
              <a:rPr lang="en-US" sz="2000" b="0" dirty="0" smtClean="0"/>
              <a:t>Once the initial timeline was established, ACC reached out to key internal and community stakeholders</a:t>
            </a:r>
            <a:endParaRPr lang="en-US" sz="20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61240" y="4779896"/>
            <a:ext cx="5671764" cy="1292149"/>
          </a:xfrm>
        </p:spPr>
        <p:txBody>
          <a:bodyPr/>
          <a:lstStyle/>
          <a:p>
            <a:r>
              <a:rPr lang="en-US" dirty="0" smtClean="0"/>
              <a:t>Conduct </a:t>
            </a:r>
            <a:r>
              <a:rPr lang="en-US" dirty="0"/>
              <a:t>Research</a:t>
            </a:r>
          </a:p>
          <a:p>
            <a:pPr lvl="1"/>
            <a:r>
              <a:rPr lang="en-US" dirty="0" smtClean="0"/>
              <a:t>Once the team was assembled, information needs were identified, and key research was collected.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9232" y="721895"/>
            <a:ext cx="4740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5218" y="2907628"/>
            <a:ext cx="4740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3238" y="5093373"/>
            <a:ext cx="4740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2884235"/>
            <a:ext cx="11658600" cy="1089529"/>
          </a:xfrm>
        </p:spPr>
        <p:txBody>
          <a:bodyPr/>
          <a:lstStyle/>
          <a:p>
            <a:r>
              <a:rPr lang="en-US" i="1" dirty="0"/>
              <a:t>To become an integrated learning destination, </a:t>
            </a:r>
            <a:br>
              <a:rPr lang="en-US" i="1" dirty="0"/>
            </a:br>
            <a:r>
              <a:rPr lang="en-US" i="1" dirty="0"/>
              <a:t>inspired by community to facilitate innovative education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Vision Statement, </a:t>
            </a:r>
            <a:r>
              <a:rPr lang="en-US" dirty="0"/>
              <a:t>Albany County Campus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68125" y="6484938"/>
            <a:ext cx="523875" cy="365125"/>
          </a:xfrm>
        </p:spPr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6435" y="223736"/>
            <a:ext cx="2564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OUR VISION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08058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0579" y="3493674"/>
            <a:ext cx="2377440" cy="397032"/>
          </a:xfrm>
        </p:spPr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47687" y="6465381"/>
            <a:ext cx="431425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4915556" y="3493674"/>
            <a:ext cx="2377440" cy="397032"/>
          </a:xfrm>
        </p:spPr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7330533" y="3493674"/>
            <a:ext cx="2377440" cy="397032"/>
          </a:xfrm>
        </p:spPr>
        <p:txBody>
          <a:bodyPr/>
          <a:lstStyle/>
          <a:p>
            <a:r>
              <a:rPr lang="en-US" dirty="0" smtClean="0"/>
              <a:t>Creation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1217769"/>
          </a:xfrm>
        </p:spPr>
        <p:txBody>
          <a:bodyPr/>
          <a:lstStyle/>
          <a:p>
            <a:r>
              <a:rPr lang="en-US" sz="3600" b="1" dirty="0" smtClean="0">
                <a:latin typeface="+mn-lt"/>
              </a:rPr>
              <a:t>“The </a:t>
            </a:r>
            <a:r>
              <a:rPr lang="en-US" sz="3600" b="1" dirty="0">
                <a:latin typeface="+mn-lt"/>
              </a:rPr>
              <a:t>3 </a:t>
            </a:r>
            <a:r>
              <a:rPr lang="en-US" sz="3600" b="1" dirty="0" smtClean="0">
                <a:latin typeface="+mn-lt"/>
              </a:rPr>
              <a:t>Pillars”</a:t>
            </a:r>
          </a:p>
          <a:p>
            <a:r>
              <a:rPr lang="en-US" sz="3600" b="1" dirty="0" smtClean="0">
                <a:latin typeface="+mn-lt"/>
              </a:rPr>
              <a:t>ACC Strategic Plan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9179" y="3382065"/>
            <a:ext cx="1920240" cy="263080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44156" y="3382066"/>
            <a:ext cx="1920240" cy="263080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59133" y="3382066"/>
            <a:ext cx="1920240" cy="263080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6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47" grpId="0" build="p"/>
      <p:bldP spid="48" grpId="0" build="p"/>
      <p:bldP spid="49" grpId="0" build="p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b="12303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-87549"/>
            <a:ext cx="6129304" cy="6945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9068" y="3429000"/>
            <a:ext cx="5791201" cy="2308324"/>
          </a:xfrm>
        </p:spPr>
        <p:txBody>
          <a:bodyPr/>
          <a:lstStyle/>
          <a:p>
            <a:r>
              <a:rPr lang="en-US" sz="3200" dirty="0"/>
              <a:t>Integrate education into the local community by collaborating with educational partners, businesses, nonprofits, and workforce development.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69069" y="1554163"/>
            <a:ext cx="5791200" cy="590931"/>
          </a:xfrm>
        </p:spPr>
        <p:txBody>
          <a:bodyPr/>
          <a:lstStyle/>
          <a:p>
            <a:r>
              <a:rPr lang="en-US" u="sng" dirty="0" smtClean="0"/>
              <a:t>Integration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59212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274340" y="3425619"/>
            <a:ext cx="5768503" cy="1089529"/>
          </a:xfrm>
        </p:spPr>
        <p:txBody>
          <a:bodyPr/>
          <a:lstStyle/>
          <a:p>
            <a:r>
              <a:rPr lang="en-US" dirty="0" smtClean="0"/>
              <a:t>Innovate new </a:t>
            </a:r>
            <a:br>
              <a:rPr lang="en-US" dirty="0" smtClean="0"/>
            </a:br>
            <a:r>
              <a:rPr lang="en-US" dirty="0" smtClean="0"/>
              <a:t>programs and partnerships.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90931"/>
          </a:xfrm>
        </p:spPr>
        <p:txBody>
          <a:bodyPr/>
          <a:lstStyle/>
          <a:p>
            <a:r>
              <a:rPr lang="en-US" u="sng" dirty="0" smtClean="0"/>
              <a:t>Innovation</a:t>
            </a:r>
            <a:endParaRPr lang="en-US" u="sng" dirty="0"/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7954500" y="419100"/>
            <a:ext cx="2377440" cy="84023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14701"/>
          <a:stretch>
            <a:fillRect/>
          </a:stretch>
        </p:blipFill>
        <p:spPr>
          <a:xfrm>
            <a:off x="-1" y="0"/>
            <a:ext cx="6094444" cy="68561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291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26" y="-1814681"/>
            <a:ext cx="13524652" cy="8672681"/>
          </a:xfrm>
        </p:spPr>
      </p:pic>
      <p:sp>
        <p:nvSpPr>
          <p:cNvPr id="8" name="Rectangle 7"/>
          <p:cNvSpPr/>
          <p:nvPr/>
        </p:nvSpPr>
        <p:spPr>
          <a:xfrm>
            <a:off x="0" y="-87549"/>
            <a:ext cx="6129304" cy="6945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9068" y="3429000"/>
            <a:ext cx="5791201" cy="1588127"/>
          </a:xfrm>
        </p:spPr>
        <p:txBody>
          <a:bodyPr/>
          <a:lstStyle/>
          <a:p>
            <a:r>
              <a:rPr lang="en-US" dirty="0" smtClean="0"/>
              <a:t>Create destination programming by leveraging community resources.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69069" y="1554163"/>
            <a:ext cx="5791200" cy="590931"/>
          </a:xfrm>
        </p:spPr>
        <p:txBody>
          <a:bodyPr/>
          <a:lstStyle/>
          <a:p>
            <a:r>
              <a:rPr lang="en-US" u="sng" dirty="0" smtClean="0"/>
              <a:t>Creation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867218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332514" cy="1255728"/>
          </a:xfrm>
        </p:spPr>
        <p:txBody>
          <a:bodyPr/>
          <a:lstStyle/>
          <a:p>
            <a:r>
              <a:rPr lang="en-US" dirty="0" smtClean="0"/>
              <a:t>The Strategic Plan represents the long-term goals of the ACC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015150"/>
          </a:xfrm>
        </p:spPr>
        <p:txBody>
          <a:bodyPr/>
          <a:lstStyle/>
          <a:p>
            <a:r>
              <a:rPr lang="en-US" dirty="0" smtClean="0"/>
              <a:t>Approval</a:t>
            </a:r>
            <a:endParaRPr lang="en-US" dirty="0"/>
          </a:p>
          <a:p>
            <a:pPr lvl="1"/>
            <a:r>
              <a:rPr lang="en-US" dirty="0" smtClean="0"/>
              <a:t>The Strategic Plan must be approved by the institution</a:t>
            </a:r>
            <a:endParaRPr lang="en-US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IMPLEMENTATION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738151"/>
          </a:xfrm>
        </p:spPr>
        <p:txBody>
          <a:bodyPr/>
          <a:lstStyle/>
          <a:p>
            <a:r>
              <a:rPr lang="en-US" dirty="0" smtClean="0"/>
              <a:t>Make Operational</a:t>
            </a:r>
            <a:endParaRPr lang="en-US" dirty="0"/>
          </a:p>
          <a:p>
            <a:pPr lvl="1"/>
            <a:r>
              <a:rPr lang="en-US" dirty="0" smtClean="0"/>
              <a:t>Each item in the plan must be operationalized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512209"/>
          </a:xfrm>
        </p:spPr>
        <p:txBody>
          <a:bodyPr/>
          <a:lstStyle/>
          <a:p>
            <a:r>
              <a:rPr lang="en-US" dirty="0" smtClean="0"/>
              <a:t>Develop Metrics</a:t>
            </a:r>
          </a:p>
          <a:p>
            <a:r>
              <a:rPr lang="en-US" sz="2000" b="0" dirty="0" smtClean="0"/>
              <a:t>A measurement rubric must be developed to ensure that progress is accurately tracked</a:t>
            </a:r>
            <a:endParaRPr lang="en-US" sz="2000" b="0" dirty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80218" y="717881"/>
            <a:ext cx="4740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04282" y="2903617"/>
            <a:ext cx="4740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04282" y="5093365"/>
            <a:ext cx="4740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425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38" y="-1070067"/>
            <a:ext cx="12292837" cy="8195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51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1548" y="5470961"/>
            <a:ext cx="9461500" cy="75713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tf16401425</Template>
  <TotalTime>528</TotalTime>
  <Words>261</Words>
  <Application>Microsoft Office PowerPoint</Application>
  <PresentationFormat>Widescreen</PresentationFormat>
  <Paragraphs>62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Strategic Plan</vt:lpstr>
      <vt:lpstr>OUR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</dc:title>
  <dc:subject/>
  <dc:creator>Hammond, Brady</dc:creator>
  <cp:keywords/>
  <dc:description/>
  <cp:lastModifiedBy>Boreing, Vicki</cp:lastModifiedBy>
  <cp:revision>37</cp:revision>
  <dcterms:created xsi:type="dcterms:W3CDTF">2017-11-29T21:20:12Z</dcterms:created>
  <dcterms:modified xsi:type="dcterms:W3CDTF">2017-12-01T22:36:39Z</dcterms:modified>
  <cp:category/>
</cp:coreProperties>
</file>