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8" r:id="rId5"/>
    <p:sldId id="270" r:id="rId6"/>
    <p:sldId id="281" r:id="rId7"/>
    <p:sldId id="283" r:id="rId8"/>
    <p:sldId id="271" r:id="rId9"/>
    <p:sldId id="275" r:id="rId10"/>
    <p:sldId id="272" r:id="rId11"/>
    <p:sldId id="28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4233830527284E-2"/>
          <c:y val="4.9022774419486513E-2"/>
          <c:w val="0.94480560356784671"/>
          <c:h val="0.88381923222769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1">
                  <c:v>6.4</c:v>
                </c:pt>
                <c:pt idx="2">
                  <c:v>8.9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3-4480-BB50-33A0F7DE3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0C3-4480-BB50-33A0F7DE3D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0C3-4480-BB50-33A0F7DE3D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0214120"/>
        <c:axId val="150215296"/>
      </c:barChart>
      <c:catAx>
        <c:axId val="15021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5296"/>
        <c:crosses val="autoZero"/>
        <c:auto val="1"/>
        <c:lblAlgn val="ctr"/>
        <c:lblOffset val="100"/>
        <c:noMultiLvlLbl val="0"/>
      </c:catAx>
      <c:valAx>
        <c:axId val="1502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1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Law Enforcement First Responder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/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Safety</a:t>
          </a: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/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Social Work</a:t>
          </a:r>
        </a:p>
      </dgm:t>
    </dgm:pt>
    <dgm:pt modelId="{314D4780-8160-40E1-907E-9803C159DC60}" type="parTrans" cxnId="{E39B97F3-1B8D-4FAD-BC4F-C5C6BEE48426}">
      <dgm:prSet/>
      <dgm:spPr/>
      <dgm:t>
        <a:bodyPr/>
        <a:lstStyle/>
        <a:p>
          <a:endParaRPr lang="en-US"/>
        </a:p>
      </dgm:t>
    </dgm:pt>
    <dgm:pt modelId="{9D6574AA-015E-4065-B9B4-50E304CE399A}" type="sibTrans" cxnId="{E39B97F3-1B8D-4FAD-BC4F-C5C6BEE48426}">
      <dgm:prSet/>
      <dgm:spPr/>
      <dgm:t>
        <a:bodyPr/>
        <a:lstStyle/>
        <a:p>
          <a:endParaRPr lang="en-US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bg2">
                  <a:lumMod val="25000"/>
                </a:schemeClr>
              </a:solidFill>
            </a:rPr>
            <a:t>Social Benefit</a:t>
          </a:r>
        </a:p>
      </dgm:t>
    </dgm:pt>
    <dgm:pt modelId="{ECDD1ED9-49F5-4E58-8C27-D8D04BD28B1C}" type="parTrans" cxnId="{B9E75C83-E877-41DB-80E3-9FA3C9C09A1C}">
      <dgm:prSet/>
      <dgm:spPr/>
      <dgm:t>
        <a:bodyPr/>
        <a:lstStyle/>
        <a:p>
          <a:endParaRPr lang="en-US"/>
        </a:p>
      </dgm:t>
    </dgm:pt>
    <dgm:pt modelId="{188B27DB-04F0-4A7B-8379-E7BB62B41A9B}" type="sibTrans" cxnId="{B9E75C83-E877-41DB-80E3-9FA3C9C09A1C}">
      <dgm:prSet/>
      <dgm:spPr/>
      <dgm:t>
        <a:bodyPr/>
        <a:lstStyle/>
        <a:p>
          <a:endParaRPr lang="en-US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Healthcare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/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Health</a:t>
          </a: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/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Growth</a:t>
          </a:r>
        </a:p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Diversity</a:t>
          </a:r>
        </a:p>
      </dgm:t>
    </dgm:pt>
    <dgm:pt modelId="{4653BD68-732E-42DE-A0C7-3F002981C2FB}" type="parTrans" cxnId="{796EA086-3742-4623-ABBD-4E6FC3DC5D99}">
      <dgm:prSet/>
      <dgm:spPr/>
      <dgm:t>
        <a:bodyPr/>
        <a:lstStyle/>
        <a:p>
          <a:endParaRPr lang="en-US"/>
        </a:p>
      </dgm:t>
    </dgm:pt>
    <dgm:pt modelId="{22244C34-511A-4D71-900E-7ED93E59D7D2}" type="sibTrans" cxnId="{796EA086-3742-4623-ABBD-4E6FC3DC5D99}">
      <dgm:prSet/>
      <dgm:spPr/>
      <dgm:t>
        <a:bodyPr/>
        <a:lstStyle/>
        <a:p>
          <a:endParaRPr lang="en-US"/>
        </a:p>
      </dgm:t>
    </dgm:pt>
    <dgm:pt modelId="{800D16AE-BE7D-47CE-8C2B-654666E5C73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Trades/Ag</a:t>
          </a:r>
        </a:p>
      </dgm:t>
    </dgm:pt>
    <dgm:pt modelId="{07819CF3-DEA9-4AFB-A493-2486F38076E3}" type="parTrans" cxnId="{6E591F93-686F-4FC1-A3DE-C84DD46D235A}">
      <dgm:prSet/>
      <dgm:spPr/>
      <dgm:t>
        <a:bodyPr/>
        <a:lstStyle/>
        <a:p>
          <a:endParaRPr lang="en-US"/>
        </a:p>
      </dgm:t>
    </dgm:pt>
    <dgm:pt modelId="{6D260AF3-53DD-409D-953F-E54F12664A53}" type="sibTrans" cxnId="{6E591F93-686F-4FC1-A3DE-C84DD46D235A}">
      <dgm:prSet/>
      <dgm:spPr/>
      <dgm:t>
        <a:bodyPr/>
        <a:lstStyle/>
        <a:p>
          <a:endParaRPr lang="en-US"/>
        </a:p>
      </dgm:t>
    </dgm:pt>
    <dgm:pt modelId="{3289935A-36A4-4AE4-BAD3-EF090220352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Growth</a:t>
          </a:r>
        </a:p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Diversity</a:t>
          </a:r>
        </a:p>
      </dgm:t>
    </dgm:pt>
    <dgm:pt modelId="{7491A05B-B651-437F-82B1-26B8DF6EB051}" type="parTrans" cxnId="{6786EF20-9833-4F4B-BFEC-410F094BAA3F}">
      <dgm:prSet/>
      <dgm:spPr/>
      <dgm:t>
        <a:bodyPr/>
        <a:lstStyle/>
        <a:p>
          <a:endParaRPr lang="en-US"/>
        </a:p>
      </dgm:t>
    </dgm:pt>
    <dgm:pt modelId="{F54D9A17-0A71-4B9D-B855-5E4C976E8D3F}" type="sibTrans" cxnId="{6786EF20-9833-4F4B-BFEC-410F094BAA3F}">
      <dgm:prSet/>
      <dgm:spPr/>
      <dgm:t>
        <a:bodyPr/>
        <a:lstStyle/>
        <a:p>
          <a:endParaRPr lang="en-US"/>
        </a:p>
      </dgm:t>
    </dgm:pt>
    <dgm:pt modelId="{4E5B04AC-2779-4A3C-8F17-31F5A3A43FB2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Response</a:t>
          </a:r>
        </a:p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Professionalism</a:t>
          </a:r>
        </a:p>
      </dgm:t>
    </dgm:pt>
    <dgm:pt modelId="{5602DAC7-9AB4-4FDA-977E-C56849EA472E}" type="parTrans" cxnId="{2740AC5B-E8AF-4A6A-9F8A-9F9DEC790229}">
      <dgm:prSet/>
      <dgm:spPr/>
      <dgm:t>
        <a:bodyPr/>
        <a:lstStyle/>
        <a:p>
          <a:endParaRPr lang="en-US"/>
        </a:p>
      </dgm:t>
    </dgm:pt>
    <dgm:pt modelId="{22D6BB70-2B20-466A-A1CB-84D224127B03}" type="sibTrans" cxnId="{2740AC5B-E8AF-4A6A-9F8A-9F9DEC790229}">
      <dgm:prSet/>
      <dgm:spPr/>
      <dgm:t>
        <a:bodyPr/>
        <a:lstStyle/>
        <a:p>
          <a:endParaRPr lang="en-US"/>
        </a:p>
      </dgm:t>
    </dgm:pt>
    <dgm:pt modelId="{E8DEC465-847E-48D0-8909-CCB502589664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bg2">
                  <a:lumMod val="25000"/>
                </a:schemeClr>
              </a:solidFill>
            </a:rPr>
            <a:t>Community</a:t>
          </a:r>
        </a:p>
        <a:p>
          <a:r>
            <a:rPr lang="en-US" sz="1800" dirty="0">
              <a:solidFill>
                <a:schemeClr val="bg2">
                  <a:lumMod val="25000"/>
                </a:schemeClr>
              </a:solidFill>
            </a:rPr>
            <a:t>Connections</a:t>
          </a:r>
        </a:p>
        <a:p>
          <a:endParaRPr lang="en-US" sz="1800" dirty="0">
            <a:solidFill>
              <a:schemeClr val="bg2">
                <a:lumMod val="25000"/>
              </a:schemeClr>
            </a:solidFill>
          </a:endParaRPr>
        </a:p>
        <a:p>
          <a:endParaRPr lang="en-US" sz="1800" dirty="0">
            <a:solidFill>
              <a:schemeClr val="bg2">
                <a:lumMod val="25000"/>
              </a:schemeClr>
            </a:solidFill>
          </a:endParaRPr>
        </a:p>
      </dgm:t>
    </dgm:pt>
    <dgm:pt modelId="{E2297F10-3267-4DEE-AE37-5DE66D62088B}" type="parTrans" cxnId="{1C143AD6-C62A-40B3-89D4-0EDD073021ED}">
      <dgm:prSet/>
      <dgm:spPr/>
      <dgm:t>
        <a:bodyPr/>
        <a:lstStyle/>
        <a:p>
          <a:endParaRPr lang="en-US"/>
        </a:p>
      </dgm:t>
    </dgm:pt>
    <dgm:pt modelId="{69024E07-B054-4914-8B24-3768C491111D}" type="sibTrans" cxnId="{1C143AD6-C62A-40B3-89D4-0EDD073021ED}">
      <dgm:prSet/>
      <dgm:spPr/>
      <dgm:t>
        <a:bodyPr/>
        <a:lstStyle/>
        <a:p>
          <a:endParaRPr lang="en-US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Business</a:t>
          </a:r>
        </a:p>
      </dgm:t>
    </dgm:pt>
    <dgm:pt modelId="{62A2AD76-9B83-4292-81B4-C997D9089BA3}" type="sibTrans" cxnId="{D5B7842D-4CB4-4E8A-A918-B0DBC8A97852}">
      <dgm:prSet/>
      <dgm:spPr/>
      <dgm:t>
        <a:bodyPr/>
        <a:lstStyle/>
        <a:p>
          <a:endParaRPr lang="en-US"/>
        </a:p>
      </dgm:t>
    </dgm:pt>
    <dgm:pt modelId="{A7418D3C-0D3B-4071-A712-65068EC58CF8}" type="parTrans" cxnId="{D5B7842D-4CB4-4E8A-A918-B0DBC8A97852}">
      <dgm:prSet/>
      <dgm:spPr/>
      <dgm:t>
        <a:bodyPr/>
        <a:lstStyle/>
        <a:p>
          <a:endParaRPr lang="en-US"/>
        </a:p>
      </dgm:t>
    </dgm:pt>
    <dgm:pt modelId="{54BD4293-F55F-44D6-9DD8-DECDD6AD7BE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Prevention</a:t>
          </a:r>
        </a:p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Connections</a:t>
          </a:r>
        </a:p>
      </dgm:t>
    </dgm:pt>
    <dgm:pt modelId="{DFCC1E77-A9C7-4EAC-AABF-30B12EE784E1}" type="parTrans" cxnId="{B18D5D88-A7A3-40B8-8C61-9C1515F4590F}">
      <dgm:prSet/>
      <dgm:spPr/>
      <dgm:t>
        <a:bodyPr/>
        <a:lstStyle/>
        <a:p>
          <a:endParaRPr lang="en-US"/>
        </a:p>
      </dgm:t>
    </dgm:pt>
    <dgm:pt modelId="{71E70DFD-8335-416D-9C16-BBE95DAD9344}" type="sibTrans" cxnId="{B18D5D88-A7A3-40B8-8C61-9C1515F4590F}">
      <dgm:prSet/>
      <dgm:spPr/>
      <dgm:t>
        <a:bodyPr/>
        <a:lstStyle/>
        <a:p>
          <a:endParaRPr lang="en-US"/>
        </a:p>
      </dgm:t>
    </dgm:pt>
    <dgm:pt modelId="{7917B58D-FD63-4847-A8C6-4F2E6121EC8F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Economic -</a:t>
          </a:r>
        </a:p>
      </dgm:t>
    </dgm:pt>
    <dgm:pt modelId="{A2BE51A0-DA0E-406E-833E-A6AC21AD9D13}" type="parTrans" cxnId="{775E3089-B438-4DAE-B25B-60EA557F7513}">
      <dgm:prSet/>
      <dgm:spPr/>
      <dgm:t>
        <a:bodyPr/>
        <a:lstStyle/>
        <a:p>
          <a:endParaRPr lang="en-US"/>
        </a:p>
      </dgm:t>
    </dgm:pt>
    <dgm:pt modelId="{717837BC-8A45-48EB-A69F-94365B9DDD05}" type="sibTrans" cxnId="{775E3089-B438-4DAE-B25B-60EA557F7513}">
      <dgm:prSet/>
      <dgm:spPr/>
      <dgm:t>
        <a:bodyPr/>
        <a:lstStyle/>
        <a:p>
          <a:endParaRPr lang="en-US"/>
        </a:p>
      </dgm:t>
    </dgm:pt>
    <dgm:pt modelId="{77D4610A-EEC6-4220-9201-9F2B23708CF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gm:t>
    </dgm:pt>
    <dgm:pt modelId="{EDD20AC9-687F-48D5-9E1C-AFFB14845859}" type="parTrans" cxnId="{4F7B384F-E8E8-432A-B777-02B6D6F2AAF9}">
      <dgm:prSet/>
      <dgm:spPr/>
      <dgm:t>
        <a:bodyPr/>
        <a:lstStyle/>
        <a:p>
          <a:endParaRPr lang="en-US"/>
        </a:p>
      </dgm:t>
    </dgm:pt>
    <dgm:pt modelId="{809CBFA8-D782-4AF1-B4B3-6EE8478D8C77}" type="sibTrans" cxnId="{4F7B384F-E8E8-432A-B777-02B6D6F2AAF9}">
      <dgm:prSet/>
      <dgm:spPr/>
      <dgm:t>
        <a:bodyPr/>
        <a:lstStyle/>
        <a:p>
          <a:endParaRPr lang="en-US"/>
        </a:p>
      </dgm:t>
    </dgm:pt>
    <dgm:pt modelId="{1C049CE5-C8A7-4790-82D4-77E7751B08F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Economic -</a:t>
          </a:r>
        </a:p>
      </dgm:t>
    </dgm:pt>
    <dgm:pt modelId="{5503C36F-7DAF-4C33-B0E4-45B17356E0AE}" type="parTrans" cxnId="{32CB6BE9-BF58-47DD-8568-B8CCAFAEB5C6}">
      <dgm:prSet/>
      <dgm:spPr/>
      <dgm:t>
        <a:bodyPr/>
        <a:lstStyle/>
        <a:p>
          <a:endParaRPr lang="en-US"/>
        </a:p>
      </dgm:t>
    </dgm:pt>
    <dgm:pt modelId="{F227135B-90DC-4C4C-8469-2228A3B693CC}" type="sibTrans" cxnId="{32CB6BE9-BF58-47DD-8568-B8CCAFAEB5C6}">
      <dgm:prSet/>
      <dgm:spPr/>
      <dgm:t>
        <a:bodyPr/>
        <a:lstStyle/>
        <a:p>
          <a:endParaRPr lang="en-US"/>
        </a:p>
      </dgm:t>
    </dgm:pt>
    <dgm:pt modelId="{1E5CDC8E-ED2D-4032-8550-515000AB1D46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gm:t>
    </dgm:pt>
    <dgm:pt modelId="{61E22BA4-334E-4BA4-ABB4-8AF414C8CA24}" type="parTrans" cxnId="{8AE2F522-26A2-4B59-9181-A7B4FE98AD13}">
      <dgm:prSet/>
      <dgm:spPr/>
      <dgm:t>
        <a:bodyPr/>
        <a:lstStyle/>
        <a:p>
          <a:endParaRPr lang="en-US"/>
        </a:p>
      </dgm:t>
    </dgm:pt>
    <dgm:pt modelId="{0C4C3C84-55D4-4BE3-ACAE-8E6ACAB7327F}" type="sibTrans" cxnId="{8AE2F522-26A2-4B59-9181-A7B4FE98AD13}">
      <dgm:prSet/>
      <dgm:spPr/>
      <dgm:t>
        <a:bodyPr/>
        <a:lstStyle/>
        <a:p>
          <a:endParaRPr lang="en-US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5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5" custLinFactNeighborX="-1344" custLinFactNeighborY="-1353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5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5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4" presStyleCnt="5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8AE2F522-26A2-4B59-9181-A7B4FE98AD13}" srcId="{800D16AE-BE7D-47CE-8C2B-654666E5C73F}" destId="{1E5CDC8E-ED2D-4032-8550-515000AB1D46}" srcOrd="2" destOrd="0" parTransId="{61E22BA4-334E-4BA4-ABB4-8AF414C8CA24}" sibTransId="{0C4C3C84-55D4-4BE3-ACAE-8E6ACAB7327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72EC702D-ED1A-4E9F-9C22-7DA811C974D1}" type="presOf" srcId="{1E5CDC8E-ED2D-4032-8550-515000AB1D46}" destId="{CA423928-3C8F-4930-AA17-90D99E0FC56D}" srcOrd="0" destOrd="2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2740AC5B-E8AF-4A6A-9F8A-9F9DEC790229}" srcId="{12ECD561-3DDA-4339-A0FB-4D4E23A40C33}" destId="{4E5B04AC-2779-4A3C-8F17-31F5A3A43FB2}" srcOrd="1" destOrd="0" parTransId="{5602DAC7-9AB4-4FDA-977E-C56849EA472E}" sibTransId="{22D6BB70-2B20-466A-A1CB-84D224127B03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D3FDE248-784C-4BEC-B5CC-579068B61D8E}" type="presOf" srcId="{E8DEC465-847E-48D0-8909-CCB502589664}" destId="{FDDBB08E-3151-4A8F-907C-572DAA80C5C0}" srcOrd="0" destOrd="1" presId="urn:microsoft.com/office/officeart/2016/7/layout/ChevronBlockProcess"/>
    <dgm:cxn modelId="{4F7B384F-E8E8-432A-B777-02B6D6F2AAF9}" srcId="{D598A8D5-0B1F-486B-82C7-20C837773C91}" destId="{77D4610A-EEC6-4220-9201-9F2B23708CF7}" srcOrd="2" destOrd="0" parTransId="{EDD20AC9-687F-48D5-9E1C-AFFB14845859}" sibTransId="{809CBFA8-D782-4AF1-B4B3-6EE8478D8C77}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B18D5D88-A7A3-40B8-8C61-9C1515F4590F}" srcId="{C7557302-1080-4062-BD53-01E638709AF7}" destId="{54BD4293-F55F-44D6-9DD8-DECDD6AD7BEC}" srcOrd="1" destOrd="0" parTransId="{DFCC1E77-A9C7-4EAC-AABF-30B12EE784E1}" sibTransId="{71E70DFD-8335-416D-9C16-BBE95DAD9344}"/>
    <dgm:cxn modelId="{775E3089-B438-4DAE-B25B-60EA557F7513}" srcId="{D598A8D5-0B1F-486B-82C7-20C837773C91}" destId="{7917B58D-FD63-4847-A8C6-4F2E6121EC8F}" srcOrd="1" destOrd="0" parTransId="{A2BE51A0-DA0E-406E-833E-A6AC21AD9D13}" sibTransId="{717837BC-8A45-48EB-A69F-94365B9DDD05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7FF81F8B-23E0-4205-95ED-C35721C59426}" type="presOf" srcId="{1C049CE5-C8A7-4790-82D4-77E7751B08FC}" destId="{CA423928-3C8F-4930-AA17-90D99E0FC56D}" srcOrd="0" destOrd="1" presId="urn:microsoft.com/office/officeart/2016/7/layout/ChevronBlockProcess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224855CD-539A-4E18-8981-5E715BE3FF76}" type="presOf" srcId="{7917B58D-FD63-4847-A8C6-4F2E6121EC8F}" destId="{859AF4D5-545E-4881-ADAF-1EF9A103C299}" srcOrd="0" destOrd="1" presId="urn:microsoft.com/office/officeart/2016/7/layout/ChevronBlockProcess"/>
    <dgm:cxn modelId="{90C7BFD2-48F0-4BB3-92F2-3C277D42C6AE}" type="presOf" srcId="{4E5B04AC-2779-4A3C-8F17-31F5A3A43FB2}" destId="{C933D86E-FF98-47AF-BBE6-FF943C26F2E5}" srcOrd="0" destOrd="1" presId="urn:microsoft.com/office/officeart/2016/7/layout/ChevronBlockProcess"/>
    <dgm:cxn modelId="{55A604D6-ACF5-439E-B531-E5BA70558D8F}" type="presOf" srcId="{54BD4293-F55F-44D6-9DD8-DECDD6AD7BEC}" destId="{E3E31A9B-7B4B-4E18-A0D7-2CB184BAEA72}" srcOrd="0" destOrd="1" presId="urn:microsoft.com/office/officeart/2016/7/layout/ChevronBlockProcess"/>
    <dgm:cxn modelId="{1C143AD6-C62A-40B3-89D4-0EDD073021ED}" srcId="{ED5F5F48-A694-4063-84AE-7BBF03B6473B}" destId="{E8DEC465-847E-48D0-8909-CCB502589664}" srcOrd="1" destOrd="0" parTransId="{E2297F10-3267-4DEE-AE37-5DE66D62088B}" sibTransId="{69024E07-B054-4914-8B24-3768C491111D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32CB6BE9-BF58-47DD-8568-B8CCAFAEB5C6}" srcId="{800D16AE-BE7D-47CE-8C2B-654666E5C73F}" destId="{1C049CE5-C8A7-4790-82D4-77E7751B08FC}" srcOrd="1" destOrd="0" parTransId="{5503C36F-7DAF-4C33-B0E4-45B17356E0AE}" sibTransId="{F227135B-90DC-4C4C-8469-2228A3B693CC}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8EEB00FE-F89B-42EE-9FCF-9E4FA6A85781}" type="presOf" srcId="{77D4610A-EEC6-4220-9201-9F2B23708CF7}" destId="{859AF4D5-545E-4881-ADAF-1EF9A103C299}" srcOrd="0" destOrd="2" presId="urn:microsoft.com/office/officeart/2016/7/layout/ChevronBlockProcess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Economic</a:t>
          </a:r>
        </a:p>
      </dgm:t>
    </dgm:pt>
    <dgm:pt modelId="{60DCCB75-45EB-47C6-94A1-94B27FCC8637}" type="parTrans" cxnId="{11850DAF-81D0-4D0F-8DA3-41F4796319E4}">
      <dgm:prSet/>
      <dgm:spPr/>
      <dgm:t>
        <a:bodyPr/>
        <a:lstStyle/>
        <a:p>
          <a:endParaRPr lang="en-US"/>
        </a:p>
      </dgm:t>
    </dgm:pt>
    <dgm:pt modelId="{6CB615D6-747F-4B62-84A6-C892895334F1}" type="sibTrans" cxnId="{11850DAF-81D0-4D0F-8DA3-41F4796319E4}">
      <dgm:prSet/>
      <dgm:spPr/>
      <dgm:t>
        <a:bodyPr/>
        <a:lstStyle/>
        <a:p>
          <a:endParaRPr lang="en-US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Address needs</a:t>
          </a:r>
        </a:p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&amp;</a:t>
          </a:r>
        </a:p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Welcome opportunities</a:t>
          </a:r>
        </a:p>
      </dgm:t>
    </dgm:pt>
    <dgm:pt modelId="{EAE5C2A0-4800-4ADC-B298-B18AE4915DE8}" type="parTrans" cxnId="{0F26703E-5C72-4291-B531-0477431EAF95}">
      <dgm:prSet/>
      <dgm:spPr/>
      <dgm:t>
        <a:bodyPr/>
        <a:lstStyle/>
        <a:p>
          <a:endParaRPr lang="en-US"/>
        </a:p>
      </dgm:t>
    </dgm:pt>
    <dgm:pt modelId="{13B6BDF0-AD0E-418C-AFFF-2DEEF88C3D18}" type="sibTrans" cxnId="{0F26703E-5C72-4291-B531-0477431EAF95}">
      <dgm:prSet/>
      <dgm:spPr/>
      <dgm:t>
        <a:bodyPr/>
        <a:lstStyle/>
        <a:p>
          <a:endParaRPr lang="en-US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Social</a:t>
          </a:r>
        </a:p>
      </dgm:t>
    </dgm:pt>
    <dgm:pt modelId="{314D4780-8160-40E1-907E-9803C159DC60}" type="parTrans" cxnId="{E39B97F3-1B8D-4FAD-BC4F-C5C6BEE48426}">
      <dgm:prSet/>
      <dgm:spPr/>
      <dgm:t>
        <a:bodyPr/>
        <a:lstStyle/>
        <a:p>
          <a:endParaRPr lang="en-US"/>
        </a:p>
      </dgm:t>
    </dgm:pt>
    <dgm:pt modelId="{9D6574AA-015E-4065-B9B4-50E304CE399A}" type="sibTrans" cxnId="{E39B97F3-1B8D-4FAD-BC4F-C5C6BEE48426}">
      <dgm:prSet/>
      <dgm:spPr/>
      <dgm:t>
        <a:bodyPr/>
        <a:lstStyle/>
        <a:p>
          <a:endParaRPr lang="en-US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bg2">
                  <a:lumMod val="25000"/>
                </a:schemeClr>
              </a:solidFill>
            </a:rPr>
            <a:t>Social benefit</a:t>
          </a:r>
        </a:p>
        <a:p>
          <a:pPr algn="ctr"/>
          <a:r>
            <a:rPr lang="en-US" sz="2000" dirty="0">
              <a:solidFill>
                <a:schemeClr val="bg2">
                  <a:lumMod val="25000"/>
                </a:schemeClr>
              </a:solidFill>
            </a:rPr>
            <a:t>&amp;</a:t>
          </a:r>
        </a:p>
      </dgm:t>
    </dgm:pt>
    <dgm:pt modelId="{ECDD1ED9-49F5-4E58-8C27-D8D04BD28B1C}" type="parTrans" cxnId="{B9E75C83-E877-41DB-80E3-9FA3C9C09A1C}">
      <dgm:prSet/>
      <dgm:spPr/>
      <dgm:t>
        <a:bodyPr/>
        <a:lstStyle/>
        <a:p>
          <a:endParaRPr lang="en-US"/>
        </a:p>
      </dgm:t>
    </dgm:pt>
    <dgm:pt modelId="{188B27DB-04F0-4A7B-8379-E7BB62B41A9B}" type="sibTrans" cxnId="{B9E75C83-E877-41DB-80E3-9FA3C9C09A1C}">
      <dgm:prSet/>
      <dgm:spPr/>
      <dgm:t>
        <a:bodyPr/>
        <a:lstStyle/>
        <a:p>
          <a:endParaRPr lang="en-US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Cultural</a:t>
          </a:r>
        </a:p>
      </dgm:t>
    </dgm:pt>
    <dgm:pt modelId="{188D5F10-8B90-4246-817F-E72689340F4D}" type="parTrans" cxnId="{FEEBB089-D007-44F7-B807-D6A765E629F4}">
      <dgm:prSet/>
      <dgm:spPr/>
      <dgm:t>
        <a:bodyPr/>
        <a:lstStyle/>
        <a:p>
          <a:endParaRPr lang="en-US"/>
        </a:p>
      </dgm:t>
    </dgm:pt>
    <dgm:pt modelId="{017F8823-34DA-4B51-A8F1-48B3B268E68C}" type="sibTrans" cxnId="{FEEBB089-D007-44F7-B807-D6A765E629F4}">
      <dgm:prSet/>
      <dgm:spPr/>
      <dgm:t>
        <a:bodyPr/>
        <a:lstStyle/>
        <a:p>
          <a:endParaRPr lang="en-US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Global citizen</a:t>
          </a:r>
        </a:p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&amp;</a:t>
          </a:r>
        </a:p>
      </dgm:t>
    </dgm:pt>
    <dgm:pt modelId="{DADF6020-CDC3-4402-AD9B-276C3FF76494}" type="parTrans" cxnId="{55AE650D-A026-41AA-B2C6-5FB096179349}">
      <dgm:prSet/>
      <dgm:spPr/>
      <dgm:t>
        <a:bodyPr/>
        <a:lstStyle/>
        <a:p>
          <a:endParaRPr lang="en-US"/>
        </a:p>
      </dgm:t>
    </dgm:pt>
    <dgm:pt modelId="{BB911DA0-67F2-46CD-B3CF-E0FD00B232CE}" type="sibTrans" cxnId="{55AE650D-A026-41AA-B2C6-5FB096179349}">
      <dgm:prSet/>
      <dgm:spPr/>
      <dgm:t>
        <a:bodyPr/>
        <a:lstStyle/>
        <a:p>
          <a:endParaRPr lang="en-US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Growth</a:t>
          </a:r>
        </a:p>
      </dgm:t>
    </dgm:pt>
    <dgm:pt modelId="{A7418D3C-0D3B-4071-A712-65068EC58CF8}" type="parTrans" cxnId="{D5B7842D-4CB4-4E8A-A918-B0DBC8A97852}">
      <dgm:prSet/>
      <dgm:spPr/>
      <dgm:t>
        <a:bodyPr/>
        <a:lstStyle/>
        <a:p>
          <a:endParaRPr lang="en-US"/>
        </a:p>
      </dgm:t>
    </dgm:pt>
    <dgm:pt modelId="{62A2AD76-9B83-4292-81B4-C997D9089BA3}" type="sibTrans" cxnId="{D5B7842D-4CB4-4E8A-A918-B0DBC8A97852}">
      <dgm:prSet/>
      <dgm:spPr/>
      <dgm:t>
        <a:bodyPr/>
        <a:lstStyle/>
        <a:p>
          <a:endParaRPr lang="en-US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Competitive</a:t>
          </a:r>
        </a:p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&amp;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653BD68-732E-42DE-A0C7-3F002981C2FB}" type="parTrans" cxnId="{796EA086-3742-4623-ABBD-4E6FC3DC5D99}">
      <dgm:prSet/>
      <dgm:spPr/>
      <dgm:t>
        <a:bodyPr/>
        <a:lstStyle/>
        <a:p>
          <a:endParaRPr lang="en-US"/>
        </a:p>
      </dgm:t>
    </dgm:pt>
    <dgm:pt modelId="{22244C34-511A-4D71-900E-7ED93E59D7D2}" type="sibTrans" cxnId="{796EA086-3742-4623-ABBD-4E6FC3DC5D99}">
      <dgm:prSet/>
      <dgm:spPr/>
      <dgm:t>
        <a:bodyPr/>
        <a:lstStyle/>
        <a:p>
          <a:endParaRPr lang="en-US"/>
        </a:p>
      </dgm:t>
    </dgm:pt>
    <dgm:pt modelId="{800D16AE-BE7D-47CE-8C2B-654666E5C73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Tourism</a:t>
          </a:r>
        </a:p>
      </dgm:t>
    </dgm:pt>
    <dgm:pt modelId="{07819CF3-DEA9-4AFB-A493-2486F38076E3}" type="parTrans" cxnId="{6E591F93-686F-4FC1-A3DE-C84DD46D235A}">
      <dgm:prSet/>
      <dgm:spPr/>
      <dgm:t>
        <a:bodyPr/>
        <a:lstStyle/>
        <a:p>
          <a:endParaRPr lang="en-US"/>
        </a:p>
      </dgm:t>
    </dgm:pt>
    <dgm:pt modelId="{6D260AF3-53DD-409D-953F-E54F12664A53}" type="sibTrans" cxnId="{6E591F93-686F-4FC1-A3DE-C84DD46D235A}">
      <dgm:prSet/>
      <dgm:spPr/>
      <dgm:t>
        <a:bodyPr/>
        <a:lstStyle/>
        <a:p>
          <a:endParaRPr lang="en-US"/>
        </a:p>
      </dgm:t>
    </dgm:pt>
    <dgm:pt modelId="{3289935A-36A4-4AE4-BAD3-EF090220352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Diversity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491A05B-B651-437F-82B1-26B8DF6EB051}" type="parTrans" cxnId="{6786EF20-9833-4F4B-BFEC-410F094BAA3F}">
      <dgm:prSet/>
      <dgm:spPr/>
      <dgm:t>
        <a:bodyPr/>
        <a:lstStyle/>
        <a:p>
          <a:endParaRPr lang="en-US"/>
        </a:p>
      </dgm:t>
    </dgm:pt>
    <dgm:pt modelId="{F54D9A17-0A71-4B9D-B855-5E4C976E8D3F}" type="sibTrans" cxnId="{6786EF20-9833-4F4B-BFEC-410F094BAA3F}">
      <dgm:prSet/>
      <dgm:spPr/>
      <dgm:t>
        <a:bodyPr/>
        <a:lstStyle/>
        <a:p>
          <a:endParaRPr lang="en-US"/>
        </a:p>
      </dgm:t>
    </dgm:pt>
    <dgm:pt modelId="{5E6EE74C-8515-4955-8EA2-B83D1E5AC66E}">
      <dgm:prSet custT="1"/>
      <dgm:spPr/>
      <dgm:t>
        <a:bodyPr/>
        <a:lstStyle/>
        <a:p>
          <a:pPr algn="ctr"/>
          <a:r>
            <a:rPr lang="en-US" sz="2000" dirty="0">
              <a:solidFill>
                <a:schemeClr val="bg2">
                  <a:lumMod val="25000"/>
                </a:schemeClr>
              </a:solidFill>
            </a:rPr>
            <a:t>Strong community</a:t>
          </a:r>
        </a:p>
      </dgm:t>
    </dgm:pt>
    <dgm:pt modelId="{B507BA94-16CC-48A7-8356-EB087347C061}" type="parTrans" cxnId="{B3548561-579B-4B81-B947-68145334C54D}">
      <dgm:prSet/>
      <dgm:spPr/>
      <dgm:t>
        <a:bodyPr/>
        <a:lstStyle/>
        <a:p>
          <a:endParaRPr lang="en-US"/>
        </a:p>
      </dgm:t>
    </dgm:pt>
    <dgm:pt modelId="{89A4DB8F-84AA-4B29-9C74-20D924C1FCEB}" type="sibTrans" cxnId="{B3548561-579B-4B81-B947-68145334C54D}">
      <dgm:prSet/>
      <dgm:spPr/>
      <dgm:t>
        <a:bodyPr/>
        <a:lstStyle/>
        <a:p>
          <a:endParaRPr lang="en-US"/>
        </a:p>
      </dgm:t>
    </dgm:pt>
    <dgm:pt modelId="{3C856D81-C03F-4586-9DFC-EF53BD5FC327}">
      <dgm:prSet custT="1"/>
      <dgm:spPr/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Flattened world</a:t>
          </a:r>
        </a:p>
      </dgm:t>
    </dgm:pt>
    <dgm:pt modelId="{9C01D75B-39CC-4E02-8EBE-4169FC3E68E1}" type="parTrans" cxnId="{1AF6B255-D9D0-443B-A8AF-4770E20D1572}">
      <dgm:prSet/>
      <dgm:spPr/>
      <dgm:t>
        <a:bodyPr/>
        <a:lstStyle/>
        <a:p>
          <a:endParaRPr lang="en-US"/>
        </a:p>
      </dgm:t>
    </dgm:pt>
    <dgm:pt modelId="{0A491B78-A7FC-4C68-9693-D1280D1E7AD8}" type="sibTrans" cxnId="{1AF6B255-D9D0-443B-A8AF-4770E20D1572}">
      <dgm:prSet/>
      <dgm:spPr/>
      <dgm:t>
        <a:bodyPr/>
        <a:lstStyle/>
        <a:p>
          <a:endParaRPr lang="en-US"/>
        </a:p>
      </dgm:t>
    </dgm:pt>
    <dgm:pt modelId="{86BA8FE3-3D79-4CEA-AA6C-C5C188FCB799}">
      <dgm:prSet custT="1"/>
      <dgm:spPr/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Economic</a:t>
          </a:r>
        </a:p>
      </dgm:t>
    </dgm:pt>
    <dgm:pt modelId="{0A416C99-7847-4282-BA56-E30B159CB977}" type="parTrans" cxnId="{99CCD568-A9D0-40B3-940D-60E30ACB71F9}">
      <dgm:prSet/>
      <dgm:spPr/>
      <dgm:t>
        <a:bodyPr/>
        <a:lstStyle/>
        <a:p>
          <a:endParaRPr lang="en-US"/>
        </a:p>
      </dgm:t>
    </dgm:pt>
    <dgm:pt modelId="{2AF65CBF-887D-4C19-9138-6E58924A677D}" type="sibTrans" cxnId="{99CCD568-A9D0-40B3-940D-60E30ACB71F9}">
      <dgm:prSet/>
      <dgm:spPr/>
      <dgm:t>
        <a:bodyPr/>
        <a:lstStyle/>
        <a:p>
          <a:endParaRPr lang="en-US"/>
        </a:p>
      </dgm:t>
    </dgm:pt>
    <dgm:pt modelId="{40750329-4C64-4D4A-8E8A-565AB86DA17D}">
      <dgm:prSet custT="1"/>
      <dgm:spPr/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gm:t>
    </dgm:pt>
    <dgm:pt modelId="{B7AA62DC-CB24-4B04-B41C-2EFE0F21CB5B}" type="parTrans" cxnId="{89B29D17-CD98-464F-A2B6-942B231E4DCC}">
      <dgm:prSet/>
      <dgm:spPr/>
      <dgm:t>
        <a:bodyPr/>
        <a:lstStyle/>
        <a:p>
          <a:endParaRPr lang="en-US"/>
        </a:p>
      </dgm:t>
    </dgm:pt>
    <dgm:pt modelId="{FC3C7FDA-67AB-42F2-B123-5C39D79636D2}" type="sibTrans" cxnId="{89B29D17-CD98-464F-A2B6-942B231E4DCC}">
      <dgm:prSet/>
      <dgm:spPr/>
      <dgm:t>
        <a:bodyPr/>
        <a:lstStyle/>
        <a:p>
          <a:endParaRPr lang="en-US"/>
        </a:p>
      </dgm:t>
    </dgm:pt>
    <dgm:pt modelId="{984E5A04-49C2-4CC6-A9AE-A5F1BFD1598E}">
      <dgm:prSet custT="1"/>
      <dgm:spPr/>
      <dgm:t>
        <a:bodyPr/>
        <a:lstStyle/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&amp;</a:t>
          </a:r>
        </a:p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Global</a:t>
          </a:r>
        </a:p>
        <a:p>
          <a:pPr algn="ctr"/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gm:t>
    </dgm:pt>
    <dgm:pt modelId="{181DDE35-55B0-4A1B-BB38-6FEEA7A6C96C}" type="parTrans" cxnId="{5AF182E7-794B-4E02-A06F-3EEEDBED3776}">
      <dgm:prSet/>
      <dgm:spPr/>
      <dgm:t>
        <a:bodyPr/>
        <a:lstStyle/>
        <a:p>
          <a:endParaRPr lang="en-US"/>
        </a:p>
      </dgm:t>
    </dgm:pt>
    <dgm:pt modelId="{93E3357E-870D-45A3-BEC1-8DBB85C3DA28}" type="sibTrans" cxnId="{5AF182E7-794B-4E02-A06F-3EEEDBED3776}">
      <dgm:prSet/>
      <dgm:spPr/>
      <dgm:t>
        <a:bodyPr/>
        <a:lstStyle/>
        <a:p>
          <a:endParaRPr lang="en-US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5" custLinFactNeighborX="-6832" custLinFactNeighborY="-3456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5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5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5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4" presStyleCnt="5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89B29D17-CD98-464F-A2B6-942B231E4DCC}" srcId="{D598A8D5-0B1F-486B-82C7-20C837773C91}" destId="{40750329-4C64-4D4A-8E8A-565AB86DA17D}" srcOrd="2" destOrd="0" parTransId="{B7AA62DC-CB24-4B04-B41C-2EFE0F21CB5B}" sibTransId="{FC3C7FDA-67AB-42F2-B123-5C39D79636D2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795D4428-C83B-42E5-B7D2-7A478DC38372}" type="presOf" srcId="{40750329-4C64-4D4A-8E8A-565AB86DA17D}" destId="{859AF4D5-545E-4881-ADAF-1EF9A103C299}" srcOrd="0" destOrd="2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FDF37E3A-15EC-4B51-9F47-3AE836ED7F36}" type="presOf" srcId="{3C856D81-C03F-4586-9DFC-EF53BD5FC327}" destId="{E3E31A9B-7B4B-4E18-A0D7-2CB184BAEA72}" srcOrd="0" destOrd="1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B3548561-579B-4B81-B947-68145334C54D}" srcId="{ED5F5F48-A694-4063-84AE-7BBF03B6473B}" destId="{5E6EE74C-8515-4955-8EA2-B83D1E5AC66E}" srcOrd="1" destOrd="0" parTransId="{B507BA94-16CC-48A7-8356-EB087347C061}" sibTransId="{89A4DB8F-84AA-4B29-9C74-20D924C1FCEB}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99CCD568-A9D0-40B3-940D-60E30ACB71F9}" srcId="{D598A8D5-0B1F-486B-82C7-20C837773C91}" destId="{86BA8FE3-3D79-4CEA-AA6C-C5C188FCB799}" srcOrd="1" destOrd="0" parTransId="{0A416C99-7847-4282-BA56-E30B159CB977}" sibTransId="{2AF65CBF-887D-4C19-9138-6E58924A677D}"/>
    <dgm:cxn modelId="{6AB2D34C-36A5-4C8E-A658-0EB8BD9E4991}" type="presOf" srcId="{86BA8FE3-3D79-4CEA-AA6C-C5C188FCB799}" destId="{859AF4D5-545E-4881-ADAF-1EF9A103C299}" srcOrd="0" destOrd="1" presId="urn:microsoft.com/office/officeart/2016/7/layout/ChevronBlockProcess"/>
    <dgm:cxn modelId="{1AF6B255-D9D0-443B-A8AF-4770E20D1572}" srcId="{C7557302-1080-4062-BD53-01E638709AF7}" destId="{3C856D81-C03F-4586-9DFC-EF53BD5FC327}" srcOrd="1" destOrd="0" parTransId="{9C01D75B-39CC-4E02-8EBE-4169FC3E68E1}" sibTransId="{0A491B78-A7FC-4C68-9693-D1280D1E7AD8}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508A9AC1-13CE-4868-8FB0-59D054ADE0D3}" type="presOf" srcId="{5E6EE74C-8515-4955-8EA2-B83D1E5AC66E}" destId="{FDDBB08E-3151-4A8F-907C-572DAA80C5C0}" srcOrd="0" destOrd="1" presId="urn:microsoft.com/office/officeart/2016/7/layout/ChevronBlockProcess"/>
    <dgm:cxn modelId="{FB3559CE-BDFB-4292-9200-7522D5027F3A}" type="presOf" srcId="{984E5A04-49C2-4CC6-A9AE-A5F1BFD1598E}" destId="{CA423928-3C8F-4930-AA17-90D99E0FC56D}" srcOrd="0" destOrd="1" presId="urn:microsoft.com/office/officeart/2016/7/layout/ChevronBlockProcess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5AF182E7-794B-4E02-A06F-3EEEDBED3776}" srcId="{800D16AE-BE7D-47CE-8C2B-654666E5C73F}" destId="{984E5A04-49C2-4CC6-A9AE-A5F1BFD1598E}" srcOrd="1" destOrd="0" parTransId="{181DDE35-55B0-4A1B-BB38-6FEEA7A6C96C}" sibTransId="{93E3357E-870D-45A3-BEC1-8DBB85C3DA28}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r>
            <a:rPr lang="en-US" dirty="0"/>
            <a:t>Step 1</a:t>
          </a:r>
        </a:p>
      </dgm:t>
      <dgm:extLst>
        <a:ext uri="{E40237B7-FDA0-4F09-8148-C483321AD2D9}">
          <dgm14:cNvPr xmlns:dgm14="http://schemas.microsoft.com/office/drawing/2010/diagram" id="0" name="" title="Step 1 heading "/>
        </a:ext>
      </dgm:extLst>
    </dgm:pt>
    <dgm:pt modelId="{103DDE2D-4BA9-46E4-B7D5-20AC68D5AF79}" type="parTrans" cxnId="{BE946E77-33F8-4D64-A0D4-AF0C74135D36}">
      <dgm:prSet/>
      <dgm:spPr/>
      <dgm:t>
        <a:bodyPr/>
        <a:lstStyle/>
        <a:p>
          <a:endParaRPr lang="en-US"/>
        </a:p>
      </dgm:t>
    </dgm:pt>
    <dgm:pt modelId="{C2971989-7AAA-42A2-A4EF-884E090F6962}" type="sibTrans" cxnId="{BE946E77-33F8-4D64-A0D4-AF0C74135D36}">
      <dgm:prSet/>
      <dgm:spPr/>
      <dgm:t>
        <a:bodyPr/>
        <a:lstStyle/>
        <a:p>
          <a:endParaRPr lang="en-US"/>
        </a:p>
      </dgm:t>
    </dgm:pt>
    <dgm:pt modelId="{DC116BB7-7E08-4371-8427-129FC519EAC3}">
      <dgm:prSet phldrT="[Text]"/>
      <dgm:spPr/>
      <dgm:t>
        <a:bodyPr/>
        <a:lstStyle/>
        <a:p>
          <a:r>
            <a:rPr lang="en-US" dirty="0"/>
            <a:t>Step 2</a:t>
          </a:r>
        </a:p>
      </dgm:t>
      <dgm:extLst>
        <a:ext uri="{E40237B7-FDA0-4F09-8148-C483321AD2D9}">
          <dgm14:cNvPr xmlns:dgm14="http://schemas.microsoft.com/office/drawing/2010/diagram" id="0" name="" title="Step 2 heading"/>
        </a:ext>
      </dgm:extLst>
    </dgm:pt>
    <dgm:pt modelId="{D9D289B4-455D-4A02-8505-A4AF490B105A}" type="parTrans" cxnId="{CB4B7FE7-8AFF-4751-A507-684CB9536E49}">
      <dgm:prSet/>
      <dgm:spPr/>
      <dgm:t>
        <a:bodyPr/>
        <a:lstStyle/>
        <a:p>
          <a:endParaRPr lang="en-US"/>
        </a:p>
      </dgm:t>
    </dgm:pt>
    <dgm:pt modelId="{0DFF8ADE-93F1-470A-9A46-AAD178A95DAC}" type="sibTrans" cxnId="{CB4B7FE7-8AFF-4751-A507-684CB9536E49}">
      <dgm:prSet/>
      <dgm:spPr/>
      <dgm:t>
        <a:bodyPr/>
        <a:lstStyle/>
        <a:p>
          <a:endParaRPr lang="en-US"/>
        </a:p>
      </dgm:t>
    </dgm:pt>
    <dgm:pt modelId="{7947CEE9-5A28-46C4-A03A-3C8C5E37DF87}">
      <dgm:prSet phldrT="[Text]"/>
      <dgm:spPr/>
      <dgm:t>
        <a:bodyPr/>
        <a:lstStyle/>
        <a:p>
          <a:r>
            <a:rPr lang="en-US" dirty="0"/>
            <a:t>RECRUIT 		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F51C53E-E658-496D-9C60-FC71F03FB86F}" type="parTrans" cxnId="{9C1AFC09-ACFD-4642-A98C-0A3856C5CEAD}">
      <dgm:prSet/>
      <dgm:spPr/>
      <dgm:t>
        <a:bodyPr/>
        <a:lstStyle/>
        <a:p>
          <a:endParaRPr lang="en-US"/>
        </a:p>
      </dgm:t>
    </dgm:pt>
    <dgm:pt modelId="{456F42C0-B429-4FE8-B163-6E1DA1EE39B8}" type="sibTrans" cxnId="{9C1AFC09-ACFD-4642-A98C-0A3856C5CEAD}">
      <dgm:prSet/>
      <dgm:spPr/>
      <dgm:t>
        <a:bodyPr/>
        <a:lstStyle/>
        <a:p>
          <a:endParaRPr lang="en-US"/>
        </a:p>
      </dgm:t>
    </dgm:pt>
    <dgm:pt modelId="{CDA36253-46B1-4579-98B8-8C5F85390E57}">
      <dgm:prSet phldrT="[Text]"/>
      <dgm:spPr/>
      <dgm:t>
        <a:bodyPr/>
        <a:lstStyle/>
        <a:p>
          <a:r>
            <a:rPr lang="en-US" dirty="0"/>
            <a:t>TRAIN	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ACEAB6EC-AA1D-4924-9607-920AF547F530}" type="parTrans" cxnId="{CBE684EA-7285-45DB-BE1C-833E3F4C7507}">
      <dgm:prSet/>
      <dgm:spPr/>
      <dgm:t>
        <a:bodyPr/>
        <a:lstStyle/>
        <a:p>
          <a:endParaRPr lang="en-US"/>
        </a:p>
      </dgm:t>
    </dgm:pt>
    <dgm:pt modelId="{EBAFA115-C9A8-4243-8E32-FA3EB149282E}" type="sibTrans" cxnId="{CBE684EA-7285-45DB-BE1C-833E3F4C7507}">
      <dgm:prSet/>
      <dgm:spPr/>
      <dgm:t>
        <a:bodyPr/>
        <a:lstStyle/>
        <a:p>
          <a:endParaRPr lang="en-US"/>
        </a:p>
      </dgm:t>
    </dgm:pt>
    <dgm:pt modelId="{10FE6316-23EE-47CE-9B89-BC8C073B5E7A}">
      <dgm:prSet phldrT="[Text]"/>
      <dgm:spPr/>
      <dgm:t>
        <a:bodyPr/>
        <a:lstStyle/>
        <a:p>
          <a:r>
            <a:rPr lang="en-US" dirty="0"/>
            <a:t>SERVICE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66F05F6C-B4CE-4631-9053-DB7483C5405C}" type="parTrans" cxnId="{BB09ACB8-BFE3-46F8-BAE2-FF819A707017}">
      <dgm:prSet/>
      <dgm:spPr/>
      <dgm:t>
        <a:bodyPr/>
        <a:lstStyle/>
        <a:p>
          <a:endParaRPr lang="en-US"/>
        </a:p>
      </dgm:t>
    </dgm:pt>
    <dgm:pt modelId="{22B2D49C-3B9C-4707-B418-835FAE5F964C}" type="sibTrans" cxnId="{BB09ACB8-BFE3-46F8-BAE2-FF819A707017}">
      <dgm:prSet/>
      <dgm:spPr/>
      <dgm:t>
        <a:bodyPr/>
        <a:lstStyle/>
        <a:p>
          <a:endParaRPr lang="en-US"/>
        </a:p>
      </dgm:t>
    </dgm:pt>
    <dgm:pt modelId="{7CECA0AB-610B-40F3-B090-6F1635DEEBA3}">
      <dgm:prSet phldrT="[Text]"/>
      <dgm:spPr/>
      <dgm:t>
        <a:bodyPr/>
        <a:lstStyle/>
        <a:p>
          <a:r>
            <a:rPr lang="en-US" dirty="0"/>
            <a:t>Step 3</a:t>
          </a:r>
        </a:p>
      </dgm:t>
      <dgm:extLst>
        <a:ext uri="{E40237B7-FDA0-4F09-8148-C483321AD2D9}">
          <dgm14:cNvPr xmlns:dgm14="http://schemas.microsoft.com/office/drawing/2010/diagram" id="0" name="" title="Step 3 heading"/>
        </a:ext>
      </dgm:extLst>
    </dgm:pt>
    <dgm:pt modelId="{BAF2E384-230D-4858-9CE7-77AA704A69F6}" type="parTrans" cxnId="{08C14A99-C365-4AD5-A145-67440E119CFE}">
      <dgm:prSet/>
      <dgm:spPr/>
      <dgm:t>
        <a:bodyPr/>
        <a:lstStyle/>
        <a:p>
          <a:endParaRPr lang="en-US"/>
        </a:p>
      </dgm:t>
    </dgm:pt>
    <dgm:pt modelId="{2688901E-AE32-4DA5-A99E-0AC13433ABD5}" type="sibTrans" cxnId="{08C14A99-C365-4AD5-A145-67440E119CFE}">
      <dgm:prSet/>
      <dgm:spPr/>
      <dgm:t>
        <a:bodyPr/>
        <a:lstStyle/>
        <a:p>
          <a:endParaRPr lang="en-US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 custLinFactNeighborX="0" custLinFactNeighborY="-1037"/>
      <dgm:spPr/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D539AB-F6E5-4F46-BE6B-474374D6A3DA}" type="pres">
      <dgm:prSet presAssocID="{7CECA0AB-610B-40F3-B090-6F1635DEEBA3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/>
      <dgm:spPr/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2B26E2-3F53-45C3-8A5D-BDB13ED86F84}" type="pres">
      <dgm:prSet presAssocID="{DC116BB7-7E08-4371-8427-129FC519EAC3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/>
      <dgm:spPr/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9B834B-0576-4B5D-B813-1B600D181483}" type="pres">
      <dgm:prSet presAssocID="{9973DBD4-90CD-4290-8BFE-98DD059D9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34DCCCF9-0F63-4D09-BE5C-512721B50ADA}" type="presParOf" srcId="{B75A8043-2A5C-40F5-AB52-84B648833440}" destId="{12C1E06A-EA1F-4CA8-A626-CC69DDF632FB}" srcOrd="0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1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2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3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4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8921" y="731218"/>
          <a:ext cx="2151694" cy="645508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02" tIns="79702" rIns="79702" bIns="7970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Law Enforcement First Responder</a:t>
          </a:r>
        </a:p>
      </dsp:txBody>
      <dsp:txXfrm>
        <a:off x="202573" y="731218"/>
        <a:ext cx="1764390" cy="645508"/>
      </dsp:txXfrm>
    </dsp:sp>
    <dsp:sp modelId="{C933D86E-FF98-47AF-BBE6-FF943C26F2E5}">
      <dsp:nvSpPr>
        <dsp:cNvPr id="0" name=""/>
        <dsp:cNvSpPr/>
      </dsp:nvSpPr>
      <dsp:spPr>
        <a:xfrm>
          <a:off x="8921" y="1376727"/>
          <a:ext cx="1958042" cy="214358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29" tIns="154729" rIns="154729" bIns="30945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Safety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Response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Professionalism</a:t>
          </a:r>
        </a:p>
      </dsp:txBody>
      <dsp:txXfrm>
        <a:off x="8921" y="1376727"/>
        <a:ext cx="1958042" cy="2143589"/>
      </dsp:txXfrm>
    </dsp:sp>
    <dsp:sp modelId="{4C51B959-D888-4E7E-850B-D41D6FF95010}">
      <dsp:nvSpPr>
        <dsp:cNvPr id="0" name=""/>
        <dsp:cNvSpPr/>
      </dsp:nvSpPr>
      <dsp:spPr>
        <a:xfrm>
          <a:off x="2107841" y="731218"/>
          <a:ext cx="2151694" cy="645508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02" tIns="79702" rIns="79702" bIns="7970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Social Work</a:t>
          </a:r>
        </a:p>
      </dsp:txBody>
      <dsp:txXfrm>
        <a:off x="2301493" y="731218"/>
        <a:ext cx="1764390" cy="645508"/>
      </dsp:txXfrm>
    </dsp:sp>
    <dsp:sp modelId="{FDDBB08E-3151-4A8F-907C-572DAA80C5C0}">
      <dsp:nvSpPr>
        <dsp:cNvPr id="0" name=""/>
        <dsp:cNvSpPr/>
      </dsp:nvSpPr>
      <dsp:spPr>
        <a:xfrm>
          <a:off x="2081525" y="1347724"/>
          <a:ext cx="1958042" cy="2143589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29" tIns="154729" rIns="154729" bIns="30945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Social Benefit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Community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Connections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081525" y="1347724"/>
        <a:ext cx="1958042" cy="2143589"/>
      </dsp:txXfrm>
    </dsp:sp>
    <dsp:sp modelId="{58E7B49B-9E8B-44CA-A002-7DC671DDC7D1}">
      <dsp:nvSpPr>
        <dsp:cNvPr id="0" name=""/>
        <dsp:cNvSpPr/>
      </dsp:nvSpPr>
      <dsp:spPr>
        <a:xfrm>
          <a:off x="4206762" y="731218"/>
          <a:ext cx="2151694" cy="645508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02" tIns="79702" rIns="79702" bIns="7970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Healthcare</a:t>
          </a:r>
        </a:p>
      </dsp:txBody>
      <dsp:txXfrm>
        <a:off x="4400414" y="731218"/>
        <a:ext cx="1764390" cy="645508"/>
      </dsp:txXfrm>
    </dsp:sp>
    <dsp:sp modelId="{E3E31A9B-7B4B-4E18-A0D7-2CB184BAEA72}">
      <dsp:nvSpPr>
        <dsp:cNvPr id="0" name=""/>
        <dsp:cNvSpPr/>
      </dsp:nvSpPr>
      <dsp:spPr>
        <a:xfrm>
          <a:off x="4206762" y="1376727"/>
          <a:ext cx="1958042" cy="214358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29" tIns="154729" rIns="154729" bIns="30945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Health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Prevention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Connections</a:t>
          </a:r>
        </a:p>
      </dsp:txBody>
      <dsp:txXfrm>
        <a:off x="4206762" y="1376727"/>
        <a:ext cx="1958042" cy="2143589"/>
      </dsp:txXfrm>
    </dsp:sp>
    <dsp:sp modelId="{ADC7B3B5-4122-4F43-BCA3-D7500779245A}">
      <dsp:nvSpPr>
        <dsp:cNvPr id="0" name=""/>
        <dsp:cNvSpPr/>
      </dsp:nvSpPr>
      <dsp:spPr>
        <a:xfrm>
          <a:off x="6305682" y="731218"/>
          <a:ext cx="2151694" cy="645508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02" tIns="79702" rIns="79702" bIns="7970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</a:t>
          </a:r>
        </a:p>
      </dsp:txBody>
      <dsp:txXfrm>
        <a:off x="6499334" y="731218"/>
        <a:ext cx="1764390" cy="645508"/>
      </dsp:txXfrm>
    </dsp:sp>
    <dsp:sp modelId="{859AF4D5-545E-4881-ADAF-1EF9A103C299}">
      <dsp:nvSpPr>
        <dsp:cNvPr id="0" name=""/>
        <dsp:cNvSpPr/>
      </dsp:nvSpPr>
      <dsp:spPr>
        <a:xfrm>
          <a:off x="6305682" y="1376727"/>
          <a:ext cx="1958042" cy="214358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29" tIns="154729" rIns="154729" bIns="30945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Growth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Diversity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Economic -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sp:txBody>
      <dsp:txXfrm>
        <a:off x="6305682" y="1376727"/>
        <a:ext cx="1958042" cy="2143589"/>
      </dsp:txXfrm>
    </dsp:sp>
    <dsp:sp modelId="{D0D90E6E-E28C-4FBA-A7DF-3EF4101842F6}">
      <dsp:nvSpPr>
        <dsp:cNvPr id="0" name=""/>
        <dsp:cNvSpPr/>
      </dsp:nvSpPr>
      <dsp:spPr>
        <a:xfrm>
          <a:off x="8404602" y="731218"/>
          <a:ext cx="2151694" cy="645508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02" tIns="79702" rIns="79702" bIns="79702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Trades/Ag</a:t>
          </a:r>
        </a:p>
      </dsp:txBody>
      <dsp:txXfrm>
        <a:off x="8598254" y="731218"/>
        <a:ext cx="1764390" cy="645508"/>
      </dsp:txXfrm>
    </dsp:sp>
    <dsp:sp modelId="{CA423928-3C8F-4930-AA17-90D99E0FC56D}">
      <dsp:nvSpPr>
        <dsp:cNvPr id="0" name=""/>
        <dsp:cNvSpPr/>
      </dsp:nvSpPr>
      <dsp:spPr>
        <a:xfrm>
          <a:off x="8404602" y="1376727"/>
          <a:ext cx="1958042" cy="214358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729" tIns="154729" rIns="154729" bIns="30945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Growth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Diversity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Economic -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sp:txBody>
      <dsp:txXfrm>
        <a:off x="8404602" y="1376727"/>
        <a:ext cx="1958042" cy="2143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8493" y="672139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Economic</a:t>
          </a:r>
        </a:p>
      </dsp:txBody>
      <dsp:txXfrm>
        <a:off x="192856" y="672139"/>
        <a:ext cx="1679751" cy="614543"/>
      </dsp:txXfrm>
    </dsp:sp>
    <dsp:sp modelId="{C933D86E-FF98-47AF-BBE6-FF943C26F2E5}">
      <dsp:nvSpPr>
        <dsp:cNvPr id="0" name=""/>
        <dsp:cNvSpPr/>
      </dsp:nvSpPr>
      <dsp:spPr>
        <a:xfrm>
          <a:off x="0" y="1221336"/>
          <a:ext cx="1864114" cy="189080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Address needs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Welcome opportunities</a:t>
          </a:r>
        </a:p>
      </dsp:txBody>
      <dsp:txXfrm>
        <a:off x="0" y="1221336"/>
        <a:ext cx="1864114" cy="1890801"/>
      </dsp:txXfrm>
    </dsp:sp>
    <dsp:sp modelId="{4C51B959-D888-4E7E-850B-D41D6FF95010}">
      <dsp:nvSpPr>
        <dsp:cNvPr id="0" name=""/>
        <dsp:cNvSpPr/>
      </dsp:nvSpPr>
      <dsp:spPr>
        <a:xfrm>
          <a:off x="2006727" y="672139"/>
          <a:ext cx="2048477" cy="614543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</a:t>
          </a:r>
        </a:p>
      </dsp:txBody>
      <dsp:txXfrm>
        <a:off x="2191090" y="672139"/>
        <a:ext cx="1679751" cy="614543"/>
      </dsp:txXfrm>
    </dsp:sp>
    <dsp:sp modelId="{FDDBB08E-3151-4A8F-907C-572DAA80C5C0}">
      <dsp:nvSpPr>
        <dsp:cNvPr id="0" name=""/>
        <dsp:cNvSpPr/>
      </dsp:nvSpPr>
      <dsp:spPr>
        <a:xfrm>
          <a:off x="2006727" y="1286682"/>
          <a:ext cx="1864114" cy="189080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25000"/>
                </a:schemeClr>
              </a:solidFill>
            </a:rPr>
            <a:t>Social benefit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25000"/>
                </a:schemeClr>
              </a:solidFill>
            </a:rPr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25000"/>
                </a:schemeClr>
              </a:solidFill>
            </a:rPr>
            <a:t>Strong community</a:t>
          </a:r>
        </a:p>
      </dsp:txBody>
      <dsp:txXfrm>
        <a:off x="2006727" y="1286682"/>
        <a:ext cx="1864114" cy="1890801"/>
      </dsp:txXfrm>
    </dsp:sp>
    <dsp:sp modelId="{58E7B49B-9E8B-44CA-A002-7DC671DDC7D1}">
      <dsp:nvSpPr>
        <dsp:cNvPr id="0" name=""/>
        <dsp:cNvSpPr/>
      </dsp:nvSpPr>
      <dsp:spPr>
        <a:xfrm>
          <a:off x="4004961" y="672139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Cultural</a:t>
          </a:r>
        </a:p>
      </dsp:txBody>
      <dsp:txXfrm>
        <a:off x="4189324" y="672139"/>
        <a:ext cx="1679751" cy="614543"/>
      </dsp:txXfrm>
    </dsp:sp>
    <dsp:sp modelId="{E3E31A9B-7B4B-4E18-A0D7-2CB184BAEA72}">
      <dsp:nvSpPr>
        <dsp:cNvPr id="0" name=""/>
        <dsp:cNvSpPr/>
      </dsp:nvSpPr>
      <dsp:spPr>
        <a:xfrm>
          <a:off x="4004961" y="1286682"/>
          <a:ext cx="1864114" cy="189080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Global citizen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Flattened world</a:t>
          </a:r>
        </a:p>
      </dsp:txBody>
      <dsp:txXfrm>
        <a:off x="4004961" y="1286682"/>
        <a:ext cx="1864114" cy="1890801"/>
      </dsp:txXfrm>
    </dsp:sp>
    <dsp:sp modelId="{ADC7B3B5-4122-4F43-BCA3-D7500779245A}">
      <dsp:nvSpPr>
        <dsp:cNvPr id="0" name=""/>
        <dsp:cNvSpPr/>
      </dsp:nvSpPr>
      <dsp:spPr>
        <a:xfrm>
          <a:off x="6003195" y="672139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Growth</a:t>
          </a:r>
        </a:p>
      </dsp:txBody>
      <dsp:txXfrm>
        <a:off x="6187558" y="672139"/>
        <a:ext cx="1679751" cy="614543"/>
      </dsp:txXfrm>
    </dsp:sp>
    <dsp:sp modelId="{859AF4D5-545E-4881-ADAF-1EF9A103C299}">
      <dsp:nvSpPr>
        <dsp:cNvPr id="0" name=""/>
        <dsp:cNvSpPr/>
      </dsp:nvSpPr>
      <dsp:spPr>
        <a:xfrm>
          <a:off x="6003195" y="1286682"/>
          <a:ext cx="1864114" cy="189080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Competitive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&amp;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Economic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sp:txBody>
      <dsp:txXfrm>
        <a:off x="6003195" y="1286682"/>
        <a:ext cx="1864114" cy="1890801"/>
      </dsp:txXfrm>
    </dsp:sp>
    <dsp:sp modelId="{D0D90E6E-E28C-4FBA-A7DF-3EF4101842F6}">
      <dsp:nvSpPr>
        <dsp:cNvPr id="0" name=""/>
        <dsp:cNvSpPr/>
      </dsp:nvSpPr>
      <dsp:spPr>
        <a:xfrm>
          <a:off x="8001429" y="672139"/>
          <a:ext cx="2048477" cy="614543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879" tIns="75879" rIns="75879" bIns="758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Tourism</a:t>
          </a:r>
        </a:p>
      </dsp:txBody>
      <dsp:txXfrm>
        <a:off x="8185792" y="672139"/>
        <a:ext cx="1679751" cy="614543"/>
      </dsp:txXfrm>
    </dsp:sp>
    <dsp:sp modelId="{CA423928-3C8F-4930-AA17-90D99E0FC56D}">
      <dsp:nvSpPr>
        <dsp:cNvPr id="0" name=""/>
        <dsp:cNvSpPr/>
      </dsp:nvSpPr>
      <dsp:spPr>
        <a:xfrm>
          <a:off x="8001429" y="1286682"/>
          <a:ext cx="1864114" cy="189080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06" tIns="147306" rIns="147306" bIns="294613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Diversity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Global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Opportunities</a:t>
          </a:r>
        </a:p>
      </dsp:txBody>
      <dsp:txXfrm>
        <a:off x="8001429" y="1286682"/>
        <a:ext cx="1864114" cy="1890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C103-C764-4B12-881B-D0533F7D9205}">
      <dsp:nvSpPr>
        <dsp:cNvPr id="0" name=""/>
        <dsp:cNvSpPr/>
      </dsp:nvSpPr>
      <dsp:spPr>
        <a:xfrm>
          <a:off x="3048152" y="872561"/>
          <a:ext cx="1523847" cy="338637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SERVICE</a:t>
          </a:r>
        </a:p>
      </dsp:txBody>
      <dsp:txXfrm>
        <a:off x="3241547" y="872561"/>
        <a:ext cx="1330452" cy="3386377"/>
      </dsp:txXfrm>
    </dsp:sp>
    <dsp:sp modelId="{37D539AB-F6E5-4F46-BE6B-474374D6A3DA}">
      <dsp:nvSpPr>
        <dsp:cNvPr id="0" name=""/>
        <dsp:cNvSpPr/>
      </dsp:nvSpPr>
      <dsp:spPr>
        <a:xfrm>
          <a:off x="3048152" y="185869"/>
          <a:ext cx="1523847" cy="723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3</a:t>
          </a:r>
        </a:p>
      </dsp:txBody>
      <dsp:txXfrm>
        <a:off x="3048152" y="185869"/>
        <a:ext cx="1523847" cy="723040"/>
      </dsp:txXfrm>
    </dsp:sp>
    <dsp:sp modelId="{8481E0A1-3340-4D41-A335-19FC673E8623}">
      <dsp:nvSpPr>
        <dsp:cNvPr id="0" name=""/>
        <dsp:cNvSpPr/>
      </dsp:nvSpPr>
      <dsp:spPr>
        <a:xfrm>
          <a:off x="1523847" y="907677"/>
          <a:ext cx="1523847" cy="314481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TRAIN	</a:t>
          </a:r>
        </a:p>
      </dsp:txBody>
      <dsp:txXfrm>
        <a:off x="1717243" y="907677"/>
        <a:ext cx="1330452" cy="3144816"/>
      </dsp:txXfrm>
    </dsp:sp>
    <dsp:sp modelId="{F62B26E2-3F53-45C3-8A5D-BDB13ED86F84}">
      <dsp:nvSpPr>
        <dsp:cNvPr id="0" name=""/>
        <dsp:cNvSpPr/>
      </dsp:nvSpPr>
      <dsp:spPr>
        <a:xfrm>
          <a:off x="1523847" y="302952"/>
          <a:ext cx="1523847" cy="6047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2</a:t>
          </a:r>
        </a:p>
      </dsp:txBody>
      <dsp:txXfrm>
        <a:off x="1523847" y="302952"/>
        <a:ext cx="1523847" cy="604724"/>
      </dsp:txXfrm>
    </dsp:sp>
    <dsp:sp modelId="{3830D3E1-928E-44CE-8B15-1E0CB9FA2D58}">
      <dsp:nvSpPr>
        <dsp:cNvPr id="0" name=""/>
        <dsp:cNvSpPr/>
      </dsp:nvSpPr>
      <dsp:spPr>
        <a:xfrm>
          <a:off x="0" y="907677"/>
          <a:ext cx="1523847" cy="290284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RECRUIT 		</a:t>
          </a:r>
        </a:p>
      </dsp:txBody>
      <dsp:txXfrm>
        <a:off x="193395" y="907677"/>
        <a:ext cx="1330452" cy="2902844"/>
      </dsp:txXfrm>
    </dsp:sp>
    <dsp:sp modelId="{689B834B-0576-4B5D-B813-1B600D181483}">
      <dsp:nvSpPr>
        <dsp:cNvPr id="0" name=""/>
        <dsp:cNvSpPr/>
      </dsp:nvSpPr>
      <dsp:spPr>
        <a:xfrm>
          <a:off x="0" y="423733"/>
          <a:ext cx="1523847" cy="4839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1</a:t>
          </a:r>
        </a:p>
      </dsp:txBody>
      <dsp:txXfrm>
        <a:off x="0" y="423733"/>
        <a:ext cx="1523847" cy="48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97" y="228600"/>
            <a:ext cx="7447005" cy="3200400"/>
          </a:xfrm>
        </p:spPr>
        <p:txBody>
          <a:bodyPr/>
          <a:lstStyle/>
          <a:p>
            <a:r>
              <a:rPr lang="en-US" dirty="0"/>
              <a:t>Spanish in the </a:t>
            </a:r>
            <a:r>
              <a:rPr lang="en-US" dirty="0" err="1"/>
              <a:t>WorkplacE</a:t>
            </a:r>
            <a:r>
              <a:rPr lang="en-US" dirty="0"/>
              <a:t>, CD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Presentation for LCCC Board of Trustees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701" y="381000"/>
            <a:ext cx="10108503" cy="1295400"/>
          </a:xfrm>
        </p:spPr>
        <p:txBody>
          <a:bodyPr/>
          <a:lstStyle/>
          <a:p>
            <a:r>
              <a:rPr lang="en-US" dirty="0"/>
              <a:t>Hispanic / Latino growth in </a:t>
            </a:r>
            <a:r>
              <a:rPr lang="en-US" dirty="0" err="1"/>
              <a:t>wyoming</a:t>
            </a:r>
            <a:endParaRPr lang="en-US" dirty="0"/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62341"/>
              </p:ext>
            </p:extLst>
          </p:nvPr>
        </p:nvGraphicFramePr>
        <p:xfrm>
          <a:off x="1668049" y="1676400"/>
          <a:ext cx="93726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543FDF-7DEF-4981-BB76-D79E77F1594E}"/>
              </a:ext>
            </a:extLst>
          </p:cNvPr>
          <p:cNvSpPr txBox="1"/>
          <p:nvPr/>
        </p:nvSpPr>
        <p:spPr>
          <a:xfrm>
            <a:off x="2943616" y="6292334"/>
            <a:ext cx="715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Census Data on Population Growth by percentage from 2000 to 2020</a:t>
            </a:r>
          </a:p>
        </p:txBody>
      </p:sp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BA9F4D8-4147-4510-8BE6-A1290DD1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3" y="37951"/>
            <a:ext cx="9269260" cy="67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and woman discuss some documents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7" y="0"/>
            <a:ext cx="12137134" cy="682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Community Stakeholders</a:t>
            </a:r>
          </a:p>
        </p:txBody>
      </p:sp>
      <p:graphicFrame>
        <p:nvGraphicFramePr>
          <p:cNvPr id="37" name="Content Placeholder 4" descr="Smartart Placeholder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241110"/>
              </p:ext>
            </p:extLst>
          </p:nvPr>
        </p:nvGraphicFramePr>
        <p:xfrm>
          <a:off x="1066799" y="1701209"/>
          <a:ext cx="10565219" cy="425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87" y="0"/>
            <a:ext cx="10930270" cy="1084521"/>
          </a:xfrm>
        </p:spPr>
        <p:txBody>
          <a:bodyPr>
            <a:noAutofit/>
          </a:bodyPr>
          <a:lstStyle/>
          <a:p>
            <a:r>
              <a:rPr lang="en-US" sz="6000" dirty="0"/>
              <a:t>Stipends for bilingual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453025"/>
            <a:ext cx="4572000" cy="448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Colorado</a:t>
            </a:r>
          </a:p>
          <a:p>
            <a:r>
              <a:rPr lang="en-US" sz="4800" dirty="0"/>
              <a:t>Idaho</a:t>
            </a:r>
          </a:p>
          <a:p>
            <a:r>
              <a:rPr lang="en-US" sz="4800" dirty="0"/>
              <a:t>Nebraska</a:t>
            </a:r>
          </a:p>
          <a:p>
            <a:r>
              <a:rPr lang="en-US" sz="4800" dirty="0"/>
              <a:t>New Mexico</a:t>
            </a:r>
          </a:p>
          <a:p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0361700"/>
              </p:ext>
            </p:extLst>
          </p:nvPr>
        </p:nvGraphicFramePr>
        <p:xfrm>
          <a:off x="5656521" y="1981200"/>
          <a:ext cx="5697279" cy="20920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$200+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= 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= $1200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= $2400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Smartart Placeholder">
            <a:extLst>
              <a:ext uri="{FF2B5EF4-FFF2-40B4-BE49-F238E27FC236}">
                <a16:creationId xmlns:a16="http://schemas.microsoft.com/office/drawing/2014/main" id="{D0B9D41F-8CB7-4BFA-A2F7-5AA1D96DF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60131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E54623F-2F6C-4D84-A7A3-AC0469BA03F5}"/>
              </a:ext>
            </a:extLst>
          </p:cNvPr>
          <p:cNvSpPr/>
          <p:nvPr/>
        </p:nvSpPr>
        <p:spPr>
          <a:xfrm>
            <a:off x="1879999" y="720590"/>
            <a:ext cx="8965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Community Benefits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RECRUITING</a:t>
            </a:r>
          </a:p>
          <a:p>
            <a:pPr lvl="1"/>
            <a:r>
              <a:rPr lang="en-US" dirty="0"/>
              <a:t>Existing labor force</a:t>
            </a:r>
          </a:p>
          <a:p>
            <a:pPr lvl="1"/>
            <a:r>
              <a:rPr lang="en-US" dirty="0"/>
              <a:t>Law, Healthcare &amp; Social Work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Utilize LCCC Resources</a:t>
            </a:r>
          </a:p>
          <a:p>
            <a:pPr lvl="1"/>
            <a:r>
              <a:rPr lang="en-US" dirty="0"/>
              <a:t>Potential on-site delivery</a:t>
            </a:r>
          </a:p>
          <a:p>
            <a:r>
              <a:rPr lang="en-US" dirty="0"/>
              <a:t>SERVICING</a:t>
            </a:r>
          </a:p>
          <a:p>
            <a:pPr lvl="1"/>
            <a:r>
              <a:rPr lang="en-US" dirty="0"/>
              <a:t>Existing community</a:t>
            </a:r>
          </a:p>
          <a:p>
            <a:pPr lvl="1"/>
            <a:r>
              <a:rPr lang="en-US" dirty="0"/>
              <a:t>Welcoming future residents</a:t>
            </a:r>
          </a:p>
        </p:txBody>
      </p:sp>
      <p:graphicFrame>
        <p:nvGraphicFramePr>
          <p:cNvPr id="5" name="Content Placeholder 4" descr="Interconnected block process showing sequence of 3 steps in a process and their task descriptio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77873"/>
              </p:ext>
            </p:extLst>
          </p:nvPr>
        </p:nvGraphicFramePr>
        <p:xfrm>
          <a:off x="6781800" y="1981200"/>
          <a:ext cx="45720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7DB234EC-4414-4602-B413-58A3B08801BF}"/>
              </a:ext>
            </a:extLst>
          </p:cNvPr>
          <p:cNvSpPr/>
          <p:nvPr/>
        </p:nvSpPr>
        <p:spPr>
          <a:xfrm>
            <a:off x="7485474" y="3897035"/>
            <a:ext cx="3037561" cy="434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B94AB9E-3124-43C8-BAEF-1E2B3CEEF5E4}"/>
              </a:ext>
            </a:extLst>
          </p:cNvPr>
          <p:cNvSpPr/>
          <p:nvPr/>
        </p:nvSpPr>
        <p:spPr>
          <a:xfrm rot="5400000">
            <a:off x="8921204" y="3383421"/>
            <a:ext cx="434237" cy="3037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7EA8179C-C52F-4987-96F6-8A31D26E7F26}"/>
              </a:ext>
            </a:extLst>
          </p:cNvPr>
          <p:cNvSpPr/>
          <p:nvPr/>
        </p:nvSpPr>
        <p:spPr>
          <a:xfrm rot="5400000">
            <a:off x="10384370" y="4162050"/>
            <a:ext cx="1160128" cy="75441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FC66CB02-0EE7-45F5-A62E-8D96543AF776}"/>
              </a:ext>
            </a:extLst>
          </p:cNvPr>
          <p:cNvSpPr/>
          <p:nvPr/>
        </p:nvSpPr>
        <p:spPr>
          <a:xfrm rot="16200000">
            <a:off x="6624378" y="4139472"/>
            <a:ext cx="1154956" cy="68043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D8959F6-342F-456F-972F-2397F5FE0C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" y="630315"/>
            <a:ext cx="6967086" cy="311041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EE8C88-C1E4-479D-9D36-AC7621B592F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81" y="2065373"/>
            <a:ext cx="5170937" cy="39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ORIGINATED Curriculum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Spanish 1055: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Novice-low level basic vocabular &amp; verbs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Spanish 1065: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Novice-mid level with basic phrases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Spanish 1075: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Novice-high level with phrases &amp; tenses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Spanish 1085: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Intermediate level with narration &amp; sequencing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98AF0015B15439A5CAD892BD1C5D8" ma:contentTypeVersion="13" ma:contentTypeDescription="Create a new document." ma:contentTypeScope="" ma:versionID="aab37513dc8dacc082dafc853e78a724">
  <xsd:schema xmlns:xsd="http://www.w3.org/2001/XMLSchema" xmlns:xs="http://www.w3.org/2001/XMLSchema" xmlns:p="http://schemas.microsoft.com/office/2006/metadata/properties" xmlns:ns3="a69b84f8-372a-4b0b-8920-03e92587cd0d" xmlns:ns4="feb00b4c-645e-496c-8808-92fdad0bbbfa" targetNamespace="http://schemas.microsoft.com/office/2006/metadata/properties" ma:root="true" ma:fieldsID="7ed6fb6a11a18fcf08ed236d177e9a4c" ns3:_="" ns4:_="">
    <xsd:import namespace="a69b84f8-372a-4b0b-8920-03e92587cd0d"/>
    <xsd:import namespace="feb00b4c-645e-496c-8808-92fdad0bbb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b84f8-372a-4b0b-8920-03e92587c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00b4c-645e-496c-8808-92fdad0bb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F7667-AB69-4E24-BD05-E07B472F7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9b84f8-372a-4b0b-8920-03e92587cd0d"/>
    <ds:schemaRef ds:uri="feb00b4c-645e-496c-8808-92fdad0bb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B8594C-F55E-42BD-9308-BFCD7933A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276FB-B8D0-42B9-A8CD-4D45D0397A52}">
  <ds:schemaRefs>
    <ds:schemaRef ds:uri="http://purl.org/dc/terms/"/>
    <ds:schemaRef ds:uri="feb00b4c-645e-496c-8808-92fdad0bbbfa"/>
    <ds:schemaRef ds:uri="http://purl.org/dc/dcmitype/"/>
    <ds:schemaRef ds:uri="http://schemas.microsoft.com/office/infopath/2007/PartnerControls"/>
    <ds:schemaRef ds:uri="a69b84f8-372a-4b0b-8920-03e92587cd0d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1110</TotalTime>
  <Words>201</Words>
  <Application>Microsoft Office PowerPoint</Application>
  <PresentationFormat>Widescreen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Wireframe Building 16x9</vt:lpstr>
      <vt:lpstr>Spanish in the WorkplacE, CD</vt:lpstr>
      <vt:lpstr>Hispanic / Latino growth in wyoming</vt:lpstr>
      <vt:lpstr>PowerPoint Presentation</vt:lpstr>
      <vt:lpstr>Community Stakeholders</vt:lpstr>
      <vt:lpstr>Stipends for bilingual ability</vt:lpstr>
      <vt:lpstr>PowerPoint Presentation</vt:lpstr>
      <vt:lpstr>Stakeholders and audience</vt:lpstr>
      <vt:lpstr>PowerPoint Presentation</vt:lpstr>
      <vt:lpstr>ORIGINATED Curriculum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Buck Caldon</dc:creator>
  <cp:lastModifiedBy>Brown-Herbst, Kari</cp:lastModifiedBy>
  <cp:revision>24</cp:revision>
  <dcterms:created xsi:type="dcterms:W3CDTF">2020-05-11T23:37:22Z</dcterms:created>
  <dcterms:modified xsi:type="dcterms:W3CDTF">2020-05-12T18:43:33Z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0x010100A7198AF0015B15439A5CAD892BD1C5D8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